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77" r:id="rId5"/>
    <p:sldId id="260" r:id="rId6"/>
    <p:sldId id="279" r:id="rId7"/>
    <p:sldId id="289" r:id="rId8"/>
    <p:sldId id="262" r:id="rId9"/>
    <p:sldId id="276" r:id="rId10"/>
    <p:sldId id="280" r:id="rId11"/>
    <p:sldId id="281" r:id="rId12"/>
    <p:sldId id="286" r:id="rId13"/>
    <p:sldId id="287" r:id="rId14"/>
    <p:sldId id="288" r:id="rId15"/>
    <p:sldId id="283" r:id="rId16"/>
    <p:sldId id="267" r:id="rId17"/>
    <p:sldId id="290" r:id="rId18"/>
    <p:sldId id="284" r:id="rId19"/>
    <p:sldId id="285" r:id="rId20"/>
    <p:sldId id="266" r:id="rId21"/>
    <p:sldId id="278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92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15.07.2020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15.07.2020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15.07.2020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3.png"/><Relationship Id="rId7" Type="http://schemas.openxmlformats.org/officeDocument/2006/relationships/image" Target="../media/image2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eg"/><Relationship Id="rId5" Type="http://schemas.openxmlformats.org/officeDocument/2006/relationships/image" Target="../media/image10.png"/><Relationship Id="rId4" Type="http://schemas.openxmlformats.org/officeDocument/2006/relationships/image" Target="../media/image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7.jpeg"/><Relationship Id="rId3" Type="http://schemas.openxmlformats.org/officeDocument/2006/relationships/image" Target="../media/image28.jpeg"/><Relationship Id="rId7" Type="http://schemas.openxmlformats.org/officeDocument/2006/relationships/image" Target="../media/image5.jpeg"/><Relationship Id="rId12" Type="http://schemas.openxmlformats.org/officeDocument/2006/relationships/image" Target="../media/image3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1.png"/><Relationship Id="rId11" Type="http://schemas.openxmlformats.org/officeDocument/2006/relationships/image" Target="../media/image35.png"/><Relationship Id="rId5" Type="http://schemas.openxmlformats.org/officeDocument/2006/relationships/image" Target="../media/image30.jpeg"/><Relationship Id="rId10" Type="http://schemas.openxmlformats.org/officeDocument/2006/relationships/image" Target="../media/image34.jpeg"/><Relationship Id="rId4" Type="http://schemas.openxmlformats.org/officeDocument/2006/relationships/image" Target="../media/image29.png"/><Relationship Id="rId9" Type="http://schemas.openxmlformats.org/officeDocument/2006/relationships/image" Target="../media/image33.png"/><Relationship Id="rId14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3.png"/><Relationship Id="rId7" Type="http://schemas.openxmlformats.org/officeDocument/2006/relationships/image" Target="../media/image3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png"/><Relationship Id="rId5" Type="http://schemas.openxmlformats.org/officeDocument/2006/relationships/image" Target="../media/image8.jpeg"/><Relationship Id="rId4" Type="http://schemas.openxmlformats.org/officeDocument/2006/relationships/image" Target="../media/image22.png"/><Relationship Id="rId9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4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png"/><Relationship Id="rId5" Type="http://schemas.openxmlformats.org/officeDocument/2006/relationships/image" Target="../media/image8.jpeg"/><Relationship Id="rId10" Type="http://schemas.openxmlformats.org/officeDocument/2006/relationships/image" Target="../media/image5.jpeg"/><Relationship Id="rId4" Type="http://schemas.openxmlformats.org/officeDocument/2006/relationships/image" Target="../media/image22.png"/><Relationship Id="rId9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jpeg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3.png"/><Relationship Id="rId7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jpeg"/><Relationship Id="rId5" Type="http://schemas.openxmlformats.org/officeDocument/2006/relationships/image" Target="../media/image15.png"/><Relationship Id="rId10" Type="http://schemas.openxmlformats.org/officeDocument/2006/relationships/image" Target="../media/image20.jpeg"/><Relationship Id="rId4" Type="http://schemas.openxmlformats.org/officeDocument/2006/relationships/image" Target="../media/image14.jpeg"/><Relationship Id="rId9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Евгения\Downloads\istockphoto-526069453-170667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62977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20688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О ком мы будем сегодня говорить?</a:t>
            </a:r>
            <a:endParaRPr lang="ru-RU" sz="2400" b="1" dirty="0"/>
          </a:p>
        </p:txBody>
      </p:sp>
      <p:pic>
        <p:nvPicPr>
          <p:cNvPr id="4" name="Picture 2" descr="C:\Users\Евгения\Downloads\f5346b01e70b739d7ed6985b400715b7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1" y="476672"/>
            <a:ext cx="9144001" cy="63813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Евгения\Downloads\istockphoto-526069453-170667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62977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48680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Угадай, какая птица  спряталась?</a:t>
            </a:r>
            <a:endParaRPr lang="ru-RU" sz="2400" b="1" dirty="0"/>
          </a:p>
        </p:txBody>
      </p:sp>
      <p:pic>
        <p:nvPicPr>
          <p:cNvPr id="5" name="Picture 2" descr="C:\Users\Евгения\Downloads\23-2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9603" t="71860" r="2795"/>
          <a:stretch>
            <a:fillRect/>
          </a:stretch>
        </p:blipFill>
        <p:spPr bwMode="auto">
          <a:xfrm>
            <a:off x="4716016" y="620688"/>
            <a:ext cx="2376264" cy="2659224"/>
          </a:xfrm>
          <a:prstGeom prst="rect">
            <a:avLst/>
          </a:prstGeom>
          <a:noFill/>
        </p:spPr>
      </p:pic>
      <p:pic>
        <p:nvPicPr>
          <p:cNvPr id="6" name="Picture 2" descr="C:\Users\Евгения\Downloads\23-2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8406" t="70399" r="20792" b="708"/>
          <a:stretch>
            <a:fillRect/>
          </a:stretch>
        </p:blipFill>
        <p:spPr bwMode="auto">
          <a:xfrm>
            <a:off x="5868144" y="2348880"/>
            <a:ext cx="2592288" cy="2520280"/>
          </a:xfrm>
          <a:prstGeom prst="rect">
            <a:avLst/>
          </a:prstGeom>
          <a:noFill/>
        </p:spPr>
      </p:pic>
      <p:pic>
        <p:nvPicPr>
          <p:cNvPr id="7" name="Picture 2" descr="C:\Users\Евгения\Downloads\23-2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0804" t="70717" r="42394" b="708"/>
          <a:stretch>
            <a:fillRect/>
          </a:stretch>
        </p:blipFill>
        <p:spPr bwMode="auto">
          <a:xfrm>
            <a:off x="6804248" y="0"/>
            <a:ext cx="2016224" cy="2400267"/>
          </a:xfrm>
          <a:prstGeom prst="rect">
            <a:avLst/>
          </a:prstGeom>
          <a:noFill/>
        </p:spPr>
      </p:pic>
      <p:pic>
        <p:nvPicPr>
          <p:cNvPr id="8" name="Picture 2" descr="C:\Users\Евгения\Downloads\23-2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0802" t="70717" r="61596"/>
          <a:stretch>
            <a:fillRect/>
          </a:stretch>
        </p:blipFill>
        <p:spPr bwMode="auto">
          <a:xfrm>
            <a:off x="2483768" y="1988840"/>
            <a:ext cx="2664296" cy="3102659"/>
          </a:xfrm>
          <a:prstGeom prst="rect">
            <a:avLst/>
          </a:prstGeom>
          <a:noFill/>
        </p:spPr>
      </p:pic>
      <p:pic>
        <p:nvPicPr>
          <p:cNvPr id="9" name="Picture 2" descr="C:\Users\Евгения\Downloads\23-2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70335" r="80798"/>
          <a:stretch>
            <a:fillRect/>
          </a:stretch>
        </p:blipFill>
        <p:spPr bwMode="auto">
          <a:xfrm>
            <a:off x="-540568" y="620688"/>
            <a:ext cx="3275856" cy="3542595"/>
          </a:xfrm>
          <a:prstGeom prst="rect">
            <a:avLst/>
          </a:prstGeom>
          <a:noFill/>
        </p:spPr>
      </p:pic>
      <p:pic>
        <p:nvPicPr>
          <p:cNvPr id="4" name="Picture 2" descr="C:\Users\Евгения\Downloads\23-2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795" t="1995" r="4395" b="64859"/>
          <a:stretch>
            <a:fillRect/>
          </a:stretch>
        </p:blipFill>
        <p:spPr bwMode="auto">
          <a:xfrm>
            <a:off x="467544" y="4769768"/>
            <a:ext cx="8352928" cy="20882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Евгения\Downloads\istockphoto-526069453-170667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977"/>
            <a:ext cx="9144000" cy="6862977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20688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Поиграем, посчитаем</a:t>
            </a:r>
            <a:endParaRPr lang="ru-RU" sz="2800" b="1" dirty="0"/>
          </a:p>
        </p:txBody>
      </p:sp>
      <p:pic>
        <p:nvPicPr>
          <p:cNvPr id="1026" name="Picture 2" descr="C:\Users\Евгения\Downloads\img_56d5827cbaa7f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489" t="11341" r="9194" b="9194"/>
          <a:stretch>
            <a:fillRect/>
          </a:stretch>
        </p:blipFill>
        <p:spPr bwMode="auto">
          <a:xfrm flipH="1">
            <a:off x="251520" y="1124744"/>
            <a:ext cx="2592288" cy="2664296"/>
          </a:xfrm>
          <a:prstGeom prst="rect">
            <a:avLst/>
          </a:prstGeom>
          <a:noFill/>
        </p:spPr>
      </p:pic>
      <p:pic>
        <p:nvPicPr>
          <p:cNvPr id="5" name="Picture 2" descr="C:\Users\Евгения\Downloads\img_56d5827cbaa7f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489" t="11341" r="9194" b="9194"/>
          <a:stretch>
            <a:fillRect/>
          </a:stretch>
        </p:blipFill>
        <p:spPr bwMode="auto">
          <a:xfrm>
            <a:off x="3275856" y="620688"/>
            <a:ext cx="2592288" cy="2664296"/>
          </a:xfrm>
          <a:prstGeom prst="rect">
            <a:avLst/>
          </a:prstGeom>
          <a:noFill/>
        </p:spPr>
      </p:pic>
      <p:pic>
        <p:nvPicPr>
          <p:cNvPr id="6" name="Picture 2" descr="C:\Users\Евгения\Downloads\img_56d5827cbaa7f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489" t="11341" r="9194" b="9194"/>
          <a:stretch>
            <a:fillRect/>
          </a:stretch>
        </p:blipFill>
        <p:spPr bwMode="auto">
          <a:xfrm>
            <a:off x="6228184" y="1196752"/>
            <a:ext cx="2592288" cy="2664296"/>
          </a:xfrm>
          <a:prstGeom prst="rect">
            <a:avLst/>
          </a:prstGeom>
          <a:noFill/>
        </p:spPr>
      </p:pic>
      <p:pic>
        <p:nvPicPr>
          <p:cNvPr id="7" name="Picture 2" descr="C:\Users\Евгения\Downloads\img_56d5827cbaa7f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489" t="11341" r="9194" b="9194"/>
          <a:stretch>
            <a:fillRect/>
          </a:stretch>
        </p:blipFill>
        <p:spPr bwMode="auto">
          <a:xfrm>
            <a:off x="4572000" y="3789040"/>
            <a:ext cx="2592288" cy="2664296"/>
          </a:xfrm>
          <a:prstGeom prst="rect">
            <a:avLst/>
          </a:prstGeom>
          <a:noFill/>
        </p:spPr>
      </p:pic>
      <p:pic>
        <p:nvPicPr>
          <p:cNvPr id="8" name="Picture 2" descr="C:\Users\Евгения\Downloads\img_56d5827cbaa7f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489" t="11341" r="9194" b="9194"/>
          <a:stretch>
            <a:fillRect/>
          </a:stretch>
        </p:blipFill>
        <p:spPr bwMode="auto">
          <a:xfrm flipH="1">
            <a:off x="1331640" y="3789040"/>
            <a:ext cx="2592288" cy="26642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Евгения\Downloads\istockphoto-526069453-170667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977"/>
            <a:ext cx="9144000" cy="6862977"/>
          </a:xfrm>
          <a:prstGeom prst="rect">
            <a:avLst/>
          </a:prstGeom>
          <a:noFill/>
        </p:spPr>
      </p:pic>
      <p:pic>
        <p:nvPicPr>
          <p:cNvPr id="3074" name="Picture 2" descr="C:\Users\Евгения\Downloads\82874648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28184" y="0"/>
            <a:ext cx="2555820" cy="3140968"/>
          </a:xfrm>
          <a:prstGeom prst="rect">
            <a:avLst/>
          </a:prstGeom>
          <a:noFill/>
        </p:spPr>
      </p:pic>
      <p:pic>
        <p:nvPicPr>
          <p:cNvPr id="4" name="Picture 2" descr="C:\Users\Евгения\Downloads\82874648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12160" y="3356992"/>
            <a:ext cx="2555820" cy="3140968"/>
          </a:xfrm>
          <a:prstGeom prst="rect">
            <a:avLst/>
          </a:prstGeom>
          <a:noFill/>
        </p:spPr>
      </p:pic>
      <p:pic>
        <p:nvPicPr>
          <p:cNvPr id="5" name="Picture 2" descr="C:\Users\Евгения\Downloads\82874648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19872" y="1124744"/>
            <a:ext cx="2555820" cy="3140968"/>
          </a:xfrm>
          <a:prstGeom prst="rect">
            <a:avLst/>
          </a:prstGeom>
          <a:noFill/>
        </p:spPr>
      </p:pic>
      <p:pic>
        <p:nvPicPr>
          <p:cNvPr id="6" name="Picture 2" descr="C:\Users\Евгения\Downloads\82874648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9552" y="260648"/>
            <a:ext cx="2555820" cy="3140968"/>
          </a:xfrm>
          <a:prstGeom prst="rect">
            <a:avLst/>
          </a:prstGeom>
          <a:noFill/>
        </p:spPr>
      </p:pic>
      <p:pic>
        <p:nvPicPr>
          <p:cNvPr id="7" name="Picture 2" descr="C:\Users\Евгения\Downloads\82874648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07704" y="3429000"/>
            <a:ext cx="2555820" cy="31409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Евгения\Downloads\istockphoto-526069453-170667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977"/>
            <a:ext cx="9144000" cy="6862977"/>
          </a:xfrm>
          <a:prstGeom prst="rect">
            <a:avLst/>
          </a:prstGeom>
          <a:noFill/>
        </p:spPr>
      </p:pic>
      <p:pic>
        <p:nvPicPr>
          <p:cNvPr id="2050" name="Picture 2" descr="C:\Users\Евгения\Downloads\depositphotos_43067181-stock-photo-female-mallard-duck-isolated-on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18500" t="12820" r="15981" b="11271"/>
          <a:stretch>
            <a:fillRect/>
          </a:stretch>
        </p:blipFill>
        <p:spPr bwMode="auto">
          <a:xfrm>
            <a:off x="5220072" y="203560"/>
            <a:ext cx="3528392" cy="3324831"/>
          </a:xfrm>
          <a:prstGeom prst="rect">
            <a:avLst/>
          </a:prstGeom>
          <a:noFill/>
        </p:spPr>
      </p:pic>
      <p:pic>
        <p:nvPicPr>
          <p:cNvPr id="4" name="Picture 2" descr="C:\Users\Евгения\Downloads\depositphotos_43067181-stock-photo-female-mallard-duck-isolated-on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18500" t="12820" r="15981" b="11271"/>
          <a:stretch>
            <a:fillRect/>
          </a:stretch>
        </p:blipFill>
        <p:spPr bwMode="auto">
          <a:xfrm>
            <a:off x="2699792" y="1772816"/>
            <a:ext cx="3209499" cy="3024336"/>
          </a:xfrm>
          <a:prstGeom prst="rect">
            <a:avLst/>
          </a:prstGeom>
          <a:noFill/>
        </p:spPr>
      </p:pic>
      <p:pic>
        <p:nvPicPr>
          <p:cNvPr id="5" name="Picture 2" descr="C:\Users\Евгения\Downloads\depositphotos_43067181-stock-photo-female-mallard-duck-isolated-on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18500" t="12820" r="15981" b="11271"/>
          <a:stretch>
            <a:fillRect/>
          </a:stretch>
        </p:blipFill>
        <p:spPr bwMode="auto">
          <a:xfrm>
            <a:off x="5652120" y="3573016"/>
            <a:ext cx="3204864" cy="3019968"/>
          </a:xfrm>
          <a:prstGeom prst="rect">
            <a:avLst/>
          </a:prstGeom>
          <a:noFill/>
        </p:spPr>
      </p:pic>
      <p:pic>
        <p:nvPicPr>
          <p:cNvPr id="6" name="Picture 2" descr="C:\Users\Евгения\Downloads\depositphotos_43067181-stock-photo-female-mallard-duck-isolated-on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18500" t="12820" r="15981" b="11271"/>
          <a:stretch>
            <a:fillRect/>
          </a:stretch>
        </p:blipFill>
        <p:spPr bwMode="auto">
          <a:xfrm>
            <a:off x="0" y="0"/>
            <a:ext cx="3180439" cy="2996952"/>
          </a:xfrm>
          <a:prstGeom prst="rect">
            <a:avLst/>
          </a:prstGeom>
          <a:noFill/>
        </p:spPr>
      </p:pic>
      <p:pic>
        <p:nvPicPr>
          <p:cNvPr id="7" name="Picture 2" descr="C:\Users\Евгения\Downloads\depositphotos_43067181-stock-photo-female-mallard-duck-isolated-on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18500" t="12820" r="15981" b="11271"/>
          <a:stretch>
            <a:fillRect/>
          </a:stretch>
        </p:blipFill>
        <p:spPr bwMode="auto">
          <a:xfrm>
            <a:off x="0" y="3378934"/>
            <a:ext cx="3491880" cy="32904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Евгения\Downloads\istockphoto-526069453-170667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977"/>
            <a:ext cx="9144000" cy="6862977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48680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Назови по счёту</a:t>
            </a:r>
            <a:endParaRPr lang="ru-RU" sz="2400" b="1" dirty="0"/>
          </a:p>
        </p:txBody>
      </p:sp>
      <p:pic>
        <p:nvPicPr>
          <p:cNvPr id="5122" name="Picture 2" descr="C:\Users\Евгения\Downloads\maxresdefault (2).jpg"/>
          <p:cNvPicPr>
            <a:picLocks noChangeAspect="1" noChangeArrowheads="1"/>
          </p:cNvPicPr>
          <p:nvPr/>
        </p:nvPicPr>
        <p:blipFill>
          <a:blip r:embed="rId3" cstate="print"/>
          <a:srcRect l="12988" t="3801" r="12988" b="1001"/>
          <a:stretch>
            <a:fillRect/>
          </a:stretch>
        </p:blipFill>
        <p:spPr bwMode="auto">
          <a:xfrm>
            <a:off x="0" y="425142"/>
            <a:ext cx="9144000" cy="64328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Евгения\Downloads\istockphoto-526069453-170667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62977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20688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Кого нет?</a:t>
            </a:r>
            <a:endParaRPr lang="ru-RU" sz="2400" b="1" dirty="0"/>
          </a:p>
        </p:txBody>
      </p:sp>
      <p:pic>
        <p:nvPicPr>
          <p:cNvPr id="4" name="Picture 3" descr="C:\Users\Евгения\Downloads\unnamed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404664"/>
            <a:ext cx="1944216" cy="2636843"/>
          </a:xfrm>
          <a:prstGeom prst="rect">
            <a:avLst/>
          </a:prstGeom>
          <a:noFill/>
        </p:spPr>
      </p:pic>
      <p:pic>
        <p:nvPicPr>
          <p:cNvPr id="5" name="Picture 4" descr="C:\Users\Евгения\Downloads\82874648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2771800" y="404664"/>
            <a:ext cx="2376264" cy="2920304"/>
          </a:xfrm>
          <a:prstGeom prst="rect">
            <a:avLst/>
          </a:prstGeom>
          <a:noFill/>
        </p:spPr>
      </p:pic>
      <p:pic>
        <p:nvPicPr>
          <p:cNvPr id="6" name="Picture 4" descr="C:\Users\Евгения\Downloads\turkey_PNG58602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36096" y="404664"/>
            <a:ext cx="3232031" cy="2817267"/>
          </a:xfrm>
          <a:prstGeom prst="rect">
            <a:avLst/>
          </a:prstGeom>
          <a:noFill/>
        </p:spPr>
      </p:pic>
      <p:pic>
        <p:nvPicPr>
          <p:cNvPr id="7" name="Picture 2" descr="C:\Users\Евгения\Downloads\depositphotos_1736951-stock-photo-duck-isolated-on-a-white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933056"/>
            <a:ext cx="3960440" cy="2646894"/>
          </a:xfrm>
          <a:prstGeom prst="rect">
            <a:avLst/>
          </a:prstGeom>
          <a:noFill/>
        </p:spPr>
      </p:pic>
      <p:pic>
        <p:nvPicPr>
          <p:cNvPr id="8" name="Picture 2" descr="C:\Users\Евгения\Downloads\59266c1f444d515c3e165a30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56176" y="2852936"/>
            <a:ext cx="2678124" cy="3429000"/>
          </a:xfrm>
          <a:prstGeom prst="rect">
            <a:avLst/>
          </a:prstGeom>
          <a:noFill/>
        </p:spPr>
      </p:pic>
      <p:pic>
        <p:nvPicPr>
          <p:cNvPr id="7170" name="Picture 2" descr="C:\Users\Евгения\Downloads\11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915816" y="3429000"/>
            <a:ext cx="3672408" cy="393712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Евгения\Downloads\istockphoto-526069453-170667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2977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179512" y="1628800"/>
            <a:ext cx="4464496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               </a:t>
            </a:r>
          </a:p>
          <a:p>
            <a:r>
              <a:rPr lang="ru-RU" b="1" dirty="0" smtClean="0"/>
              <a:t>       «Петушок»</a:t>
            </a:r>
            <a:endParaRPr lang="ru-RU" dirty="0" smtClean="0"/>
          </a:p>
          <a:p>
            <a:r>
              <a:rPr lang="ru-RU" sz="2000" dirty="0" smtClean="0"/>
              <a:t>Наш красивый петушок                        </a:t>
            </a:r>
          </a:p>
          <a:p>
            <a:r>
              <a:rPr lang="ru-RU" sz="2000" dirty="0" smtClean="0"/>
              <a:t>Кверху поднял гребешок.                     </a:t>
            </a:r>
          </a:p>
          <a:p>
            <a:r>
              <a:rPr lang="ru-RU" sz="2000" dirty="0" smtClean="0"/>
              <a:t>Крылышками машет.                             </a:t>
            </a:r>
          </a:p>
          <a:p>
            <a:r>
              <a:rPr lang="ru-RU" sz="2000" dirty="0" smtClean="0"/>
              <a:t>На лужайке пляшет.</a:t>
            </a:r>
          </a:p>
          <a:p>
            <a:r>
              <a:rPr lang="ru-RU" sz="2000" dirty="0" smtClean="0"/>
              <a:t>Крошки хлебные клюёт.                        </a:t>
            </a:r>
          </a:p>
          <a:p>
            <a:r>
              <a:rPr lang="ru-RU" sz="2000" dirty="0" smtClean="0"/>
              <a:t>Пёстрых курочек зовёт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24578" name="Picture 2" descr="C:\Users\Евгения\Downloads\f5346b01e70b739d7ed6985b400715b7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35896" y="764704"/>
            <a:ext cx="5546602" cy="49685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Евгения\Downloads\istockphoto-526069453-170667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62977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404664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Кто где находится?</a:t>
            </a:r>
            <a:endParaRPr lang="ru-RU" sz="2400" b="1" dirty="0"/>
          </a:p>
        </p:txBody>
      </p:sp>
      <p:pic>
        <p:nvPicPr>
          <p:cNvPr id="4100" name="Picture 4" descr="C:\Users\Евгения\Downloads\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32656"/>
            <a:ext cx="9144000" cy="6518463"/>
          </a:xfrm>
          <a:prstGeom prst="rect">
            <a:avLst/>
          </a:prstGeom>
          <a:noFill/>
        </p:spPr>
      </p:pic>
      <p:pic>
        <p:nvPicPr>
          <p:cNvPr id="4102" name="Picture 6" descr="C:\Users\Евгения\Downloads\hello_html_d683804.png"/>
          <p:cNvPicPr>
            <a:picLocks noChangeAspect="1" noChangeArrowheads="1"/>
          </p:cNvPicPr>
          <p:nvPr/>
        </p:nvPicPr>
        <p:blipFill>
          <a:blip r:embed="rId4" cstate="print"/>
          <a:srcRect l="15696" t="14700" r="11670" b="22616"/>
          <a:stretch>
            <a:fillRect/>
          </a:stretch>
        </p:blipFill>
        <p:spPr bwMode="auto">
          <a:xfrm>
            <a:off x="4463480" y="3503490"/>
            <a:ext cx="4680520" cy="3354510"/>
          </a:xfrm>
          <a:prstGeom prst="rect">
            <a:avLst/>
          </a:prstGeom>
          <a:noFill/>
        </p:spPr>
      </p:pic>
      <p:pic>
        <p:nvPicPr>
          <p:cNvPr id="4103" name="Picture 7" descr="C:\Users\Евгения\Downloads\depositphotos_289811732-stock-illustration-старый-деревянный-корыто-на-белом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87624" y="3068960"/>
            <a:ext cx="1423045" cy="967671"/>
          </a:xfrm>
          <a:prstGeom prst="rect">
            <a:avLst/>
          </a:prstGeom>
          <a:noFill/>
        </p:spPr>
      </p:pic>
      <p:pic>
        <p:nvPicPr>
          <p:cNvPr id="4104" name="Picture 8" descr="C:\Users\Евгения\Downloads\artage-io-thumb-5da0768ab384d7263d6934f329ce6044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835696" y="2304235"/>
            <a:ext cx="1584176" cy="1433679"/>
          </a:xfrm>
          <a:prstGeom prst="rect">
            <a:avLst/>
          </a:prstGeom>
          <a:noFill/>
        </p:spPr>
      </p:pic>
      <p:pic>
        <p:nvPicPr>
          <p:cNvPr id="9" name="Picture 2" descr="C:\Users\Евгения\Downloads\depositphotos_1736951-stock-photo-duck-isolated-on-a-white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0219" r="14839" b="33740"/>
          <a:stretch>
            <a:fillRect/>
          </a:stretch>
        </p:blipFill>
        <p:spPr bwMode="auto">
          <a:xfrm>
            <a:off x="6516216" y="5219381"/>
            <a:ext cx="2088232" cy="1233955"/>
          </a:xfrm>
          <a:prstGeom prst="rect">
            <a:avLst/>
          </a:prstGeom>
          <a:noFill/>
        </p:spPr>
      </p:pic>
      <p:pic>
        <p:nvPicPr>
          <p:cNvPr id="6147" name="Picture 3" descr="C:\Users\Евгения\Downloads\dva-utenka.png"/>
          <p:cNvPicPr>
            <a:picLocks noChangeAspect="1" noChangeArrowheads="1"/>
          </p:cNvPicPr>
          <p:nvPr/>
        </p:nvPicPr>
        <p:blipFill>
          <a:blip r:embed="rId8" cstate="print"/>
          <a:srcRect l="43079" t="13087" r="3858" b="35234"/>
          <a:stretch>
            <a:fillRect/>
          </a:stretch>
        </p:blipFill>
        <p:spPr bwMode="auto">
          <a:xfrm flipH="1">
            <a:off x="5796136" y="5805264"/>
            <a:ext cx="1008112" cy="613633"/>
          </a:xfrm>
          <a:prstGeom prst="rect">
            <a:avLst/>
          </a:prstGeom>
          <a:noFill/>
        </p:spPr>
      </p:pic>
      <p:pic>
        <p:nvPicPr>
          <p:cNvPr id="6148" name="Picture 4" descr="C:\Users\Евгения\Downloads\dva-utenka.png"/>
          <p:cNvPicPr>
            <a:picLocks noChangeAspect="1" noChangeArrowheads="1"/>
          </p:cNvPicPr>
          <p:nvPr/>
        </p:nvPicPr>
        <p:blipFill>
          <a:blip r:embed="rId9" cstate="print"/>
          <a:srcRect t="7383" r="53858" b="334"/>
          <a:stretch>
            <a:fillRect/>
          </a:stretch>
        </p:blipFill>
        <p:spPr bwMode="auto">
          <a:xfrm flipH="1">
            <a:off x="3779912" y="5687870"/>
            <a:ext cx="936104" cy="1170130"/>
          </a:xfrm>
          <a:prstGeom prst="rect">
            <a:avLst/>
          </a:prstGeom>
          <a:noFill/>
        </p:spPr>
      </p:pic>
      <p:pic>
        <p:nvPicPr>
          <p:cNvPr id="6149" name="Picture 5" descr="C:\Users\Евгения\Downloads\i.jpg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4124" b="6879"/>
          <a:stretch>
            <a:fillRect/>
          </a:stretch>
        </p:blipFill>
        <p:spPr bwMode="auto">
          <a:xfrm>
            <a:off x="0" y="3329608"/>
            <a:ext cx="3347864" cy="3528392"/>
          </a:xfrm>
          <a:prstGeom prst="rect">
            <a:avLst/>
          </a:prstGeom>
          <a:noFill/>
        </p:spPr>
      </p:pic>
      <p:pic>
        <p:nvPicPr>
          <p:cNvPr id="6151" name="Picture 7" descr="C:\Users\Евгения\Downloads\Sero-belyj-gus-idet-vlevo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 flipH="1">
            <a:off x="5004048" y="1772816"/>
            <a:ext cx="2664296" cy="2011597"/>
          </a:xfrm>
          <a:prstGeom prst="rect">
            <a:avLst/>
          </a:prstGeom>
          <a:noFill/>
        </p:spPr>
      </p:pic>
      <p:pic>
        <p:nvPicPr>
          <p:cNvPr id="4101" name="Picture 5" descr="C:\Users\Евгения\Downloads\_124894-171.jpg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79912" y="2339217"/>
            <a:ext cx="2808312" cy="1592574"/>
          </a:xfrm>
          <a:prstGeom prst="rect">
            <a:avLst/>
          </a:prstGeom>
          <a:noFill/>
        </p:spPr>
      </p:pic>
      <p:pic>
        <p:nvPicPr>
          <p:cNvPr id="6150" name="Picture 6" descr="C:\Users\Евгения\Downloads\kak_narisovat_kuricu_s_cyplaytami0.jpg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87824" y="3016394"/>
            <a:ext cx="2232248" cy="2111707"/>
          </a:xfrm>
          <a:prstGeom prst="rect">
            <a:avLst/>
          </a:prstGeom>
          <a:noFill/>
        </p:spPr>
      </p:pic>
      <p:pic>
        <p:nvPicPr>
          <p:cNvPr id="6153" name="Picture 9" descr="C:\Users\Евгения\Downloads\unnamed (1)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5436096" y="2858480"/>
            <a:ext cx="2016224" cy="11656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Евгения\Downloads\istockphoto-526069453-170667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62977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48680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Кто лишний?</a:t>
            </a:r>
            <a:endParaRPr lang="ru-RU" sz="2400" b="1" dirty="0"/>
          </a:p>
        </p:txBody>
      </p:sp>
      <p:pic>
        <p:nvPicPr>
          <p:cNvPr id="5" name="Picture 3" descr="C:\Users\Евгения\Downloads\unnamed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3" y="692696"/>
            <a:ext cx="1690363" cy="2292555"/>
          </a:xfrm>
          <a:prstGeom prst="rect">
            <a:avLst/>
          </a:prstGeom>
          <a:noFill/>
        </p:spPr>
      </p:pic>
      <p:pic>
        <p:nvPicPr>
          <p:cNvPr id="6" name="Picture 2" descr="C:\Users\Евгения\Downloads\59266c1f444d515c3e165a30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2267744" y="404664"/>
            <a:ext cx="2249593" cy="2880320"/>
          </a:xfrm>
          <a:prstGeom prst="rect">
            <a:avLst/>
          </a:prstGeom>
          <a:noFill/>
        </p:spPr>
      </p:pic>
      <p:pic>
        <p:nvPicPr>
          <p:cNvPr id="7" name="Picture 4" descr="C:\Users\Евгения\Downloads\82874648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0" y="3501008"/>
            <a:ext cx="2528761" cy="3107715"/>
          </a:xfrm>
          <a:prstGeom prst="rect">
            <a:avLst/>
          </a:prstGeom>
          <a:noFill/>
        </p:spPr>
      </p:pic>
      <p:pic>
        <p:nvPicPr>
          <p:cNvPr id="8" name="Picture 4" descr="C:\Users\Евгения\Downloads\turkey_PNG58602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00506" y="692696"/>
            <a:ext cx="2643494" cy="2304256"/>
          </a:xfrm>
          <a:prstGeom prst="rect">
            <a:avLst/>
          </a:prstGeom>
          <a:noFill/>
        </p:spPr>
      </p:pic>
      <p:pic>
        <p:nvPicPr>
          <p:cNvPr id="5122" name="Picture 2" descr="C:\Users\Евгения\Downloads\Без названия (1)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3968" y="908720"/>
            <a:ext cx="2400300" cy="1905000"/>
          </a:xfrm>
          <a:prstGeom prst="rect">
            <a:avLst/>
          </a:prstGeom>
          <a:noFill/>
        </p:spPr>
      </p:pic>
      <p:pic>
        <p:nvPicPr>
          <p:cNvPr id="9" name="Picture 2" descr="C:\Users\Евгения\Downloads\depositphotos_1736951-stock-photo-duck-isolated-on-a-white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19672" y="4149080"/>
            <a:ext cx="4053246" cy="2708920"/>
          </a:xfrm>
          <a:prstGeom prst="rect">
            <a:avLst/>
          </a:prstGeom>
          <a:noFill/>
        </p:spPr>
      </p:pic>
      <p:pic>
        <p:nvPicPr>
          <p:cNvPr id="10" name="Picture 3" descr="C:\Users\Евгения\Downloads\unnamed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692696"/>
            <a:ext cx="1690363" cy="2292555"/>
          </a:xfrm>
          <a:prstGeom prst="rect">
            <a:avLst/>
          </a:prstGeom>
          <a:noFill/>
        </p:spPr>
      </p:pic>
      <p:pic>
        <p:nvPicPr>
          <p:cNvPr id="11" name="Picture 3" descr="C:\Users\Евгения\Downloads\unnamed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6732240" y="3789040"/>
            <a:ext cx="1902737" cy="2580587"/>
          </a:xfrm>
          <a:prstGeom prst="rect">
            <a:avLst/>
          </a:prstGeom>
          <a:noFill/>
        </p:spPr>
      </p:pic>
      <p:pic>
        <p:nvPicPr>
          <p:cNvPr id="12" name="Picture 2" descr="C:\Users\Евгения\Downloads\EvAn18009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148064" y="4917104"/>
            <a:ext cx="1152128" cy="16537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6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Евгения\Downloads\istockphoto-526069453-170667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62977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48680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Кто лишний?</a:t>
            </a:r>
            <a:endParaRPr lang="ru-RU" sz="2400" b="1" dirty="0"/>
          </a:p>
        </p:txBody>
      </p:sp>
      <p:pic>
        <p:nvPicPr>
          <p:cNvPr id="5" name="Picture 3" descr="C:\Users\Евгения\Downloads\unnamed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60648"/>
            <a:ext cx="1944216" cy="2636843"/>
          </a:xfrm>
          <a:prstGeom prst="rect">
            <a:avLst/>
          </a:prstGeom>
          <a:noFill/>
        </p:spPr>
      </p:pic>
      <p:pic>
        <p:nvPicPr>
          <p:cNvPr id="6" name="Picture 2" descr="C:\Users\Евгения\Downloads\59266c1f444d515c3e165a30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2627783" y="620688"/>
            <a:ext cx="1872208" cy="2397126"/>
          </a:xfrm>
          <a:prstGeom prst="rect">
            <a:avLst/>
          </a:prstGeom>
          <a:noFill/>
        </p:spPr>
      </p:pic>
      <p:pic>
        <p:nvPicPr>
          <p:cNvPr id="7" name="Picture 4" descr="C:\Users\Евгения\Downloads\82874648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4716015" y="476672"/>
            <a:ext cx="1874983" cy="2304256"/>
          </a:xfrm>
          <a:prstGeom prst="rect">
            <a:avLst/>
          </a:prstGeom>
          <a:noFill/>
        </p:spPr>
      </p:pic>
      <p:pic>
        <p:nvPicPr>
          <p:cNvPr id="8" name="Picture 4" descr="C:\Users\Евгения\Downloads\turkey_PNG58602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88224" y="548680"/>
            <a:ext cx="2437355" cy="2124571"/>
          </a:xfrm>
          <a:prstGeom prst="rect">
            <a:avLst/>
          </a:prstGeom>
          <a:noFill/>
        </p:spPr>
      </p:pic>
      <p:pic>
        <p:nvPicPr>
          <p:cNvPr id="6146" name="Picture 2" descr="C:\Users\Евгения\Downloads\0_c7f9d_a443336a_orig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232188" y="4437112"/>
            <a:ext cx="1911812" cy="1837587"/>
          </a:xfrm>
          <a:prstGeom prst="rect">
            <a:avLst/>
          </a:prstGeom>
          <a:noFill/>
        </p:spPr>
      </p:pic>
      <p:pic>
        <p:nvPicPr>
          <p:cNvPr id="9" name="Picture 2" descr="C:\Users\Евгения\Downloads\EvAn18009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39552" y="4077072"/>
            <a:ext cx="1586861" cy="2277751"/>
          </a:xfrm>
          <a:prstGeom prst="rect">
            <a:avLst/>
          </a:prstGeom>
          <a:noFill/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5436096" y="4581128"/>
            <a:ext cx="2016224" cy="2029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 descr="C:\Users\Евгения\Downloads\depositphotos_1736951-stock-photo-duck-isolated-on-a-white.jpg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31640" y="3152348"/>
            <a:ext cx="5544616" cy="37056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Евгения\Downloads\istockphoto-526069453-170667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62977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20688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У  кого кто?</a:t>
            </a:r>
            <a:endParaRPr lang="ru-RU" sz="2400" b="1" dirty="0"/>
          </a:p>
        </p:txBody>
      </p:sp>
      <p:pic>
        <p:nvPicPr>
          <p:cNvPr id="3075" name="Picture 3" descr="C:\Users\Евгения\Downloads\unnamed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620688"/>
            <a:ext cx="4032448" cy="5469008"/>
          </a:xfrm>
          <a:prstGeom prst="rect">
            <a:avLst/>
          </a:prstGeom>
          <a:noFill/>
        </p:spPr>
      </p:pic>
      <p:pic>
        <p:nvPicPr>
          <p:cNvPr id="3076" name="Picture 4" descr="C:\Users\Евгения\Downloads\unnamed (1)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2852936"/>
            <a:ext cx="3765556" cy="27363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Евгения\Downloads\istockphoto-526069453-170667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62977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48680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Составление рассказа-описания</a:t>
            </a:r>
            <a:endParaRPr lang="ru-RU" sz="2400" b="1" dirty="0"/>
          </a:p>
        </p:txBody>
      </p:sp>
      <p:pic>
        <p:nvPicPr>
          <p:cNvPr id="8" name="Picture 3" descr="C:\Users\Евгения\Downloads\5d6c782b48d07e6e476cbfb03f0a6973.jpg"/>
          <p:cNvPicPr>
            <a:picLocks noChangeAspect="1" noChangeArrowheads="1"/>
          </p:cNvPicPr>
          <p:nvPr/>
        </p:nvPicPr>
        <p:blipFill>
          <a:blip r:embed="rId3" cstate="print"/>
          <a:srcRect l="4325" t="13251" r="3538" b="3801"/>
          <a:stretch>
            <a:fillRect/>
          </a:stretch>
        </p:blipFill>
        <p:spPr bwMode="auto">
          <a:xfrm>
            <a:off x="0" y="620688"/>
            <a:ext cx="6592834" cy="4451571"/>
          </a:xfrm>
          <a:prstGeom prst="rect">
            <a:avLst/>
          </a:prstGeom>
          <a:noFill/>
        </p:spPr>
      </p:pic>
      <p:pic>
        <p:nvPicPr>
          <p:cNvPr id="9" name="Picture 3" descr="C:\Users\Евгения\Downloads\unnamed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6948264" y="1700808"/>
            <a:ext cx="2195736" cy="2977967"/>
          </a:xfrm>
          <a:prstGeom prst="rect">
            <a:avLst/>
          </a:prstGeom>
          <a:noFill/>
        </p:spPr>
      </p:pic>
      <p:pic>
        <p:nvPicPr>
          <p:cNvPr id="10" name="Picture 2" descr="C:\Users\Евгения\Downloads\depositphotos_1736951-stock-photo-duck-isolated-on-a-white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6084168" y="4571146"/>
            <a:ext cx="3421727" cy="22868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Евгения\Downloads\istockphoto-526069453-170667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62977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48680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О ком мы сегодня говорили?</a:t>
            </a:r>
            <a:endParaRPr lang="ru-RU" sz="2400" b="1" dirty="0"/>
          </a:p>
        </p:txBody>
      </p:sp>
      <p:pic>
        <p:nvPicPr>
          <p:cNvPr id="3" name="Picture 2" descr="C:\Users\Евгения\Downloads\f5346b01e70b739d7ed6985b400715b7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31640" y="548680"/>
            <a:ext cx="6696744" cy="599882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Евгения\Downloads\istockphoto-526069453-170667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62977"/>
          </a:xfrm>
          <a:prstGeom prst="rect">
            <a:avLst/>
          </a:prstGeom>
          <a:noFill/>
        </p:spPr>
      </p:pic>
      <p:pic>
        <p:nvPicPr>
          <p:cNvPr id="3074" name="Picture 2" descr="C:\Users\Евгения\Downloads\depositphotos_1736951-stock-photo-duck-isolated-on-a-white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324544" y="620688"/>
            <a:ext cx="8188440" cy="5472608"/>
          </a:xfrm>
          <a:prstGeom prst="rect">
            <a:avLst/>
          </a:prstGeom>
          <a:noFill/>
        </p:spPr>
      </p:pic>
      <p:pic>
        <p:nvPicPr>
          <p:cNvPr id="3075" name="Picture 3" descr="C:\Users\Евгения\Downloads\0_c7f9d_a443336a_orig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24128" y="3518265"/>
            <a:ext cx="2592288" cy="24916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Евгения\Downloads\istockphoto-526069453-170667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62977"/>
          </a:xfrm>
          <a:prstGeom prst="rect">
            <a:avLst/>
          </a:prstGeom>
          <a:noFill/>
        </p:spPr>
      </p:pic>
      <p:pic>
        <p:nvPicPr>
          <p:cNvPr id="4098" name="Picture 2" descr="C:\Users\Евгения\Downloads\EvAn18009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6176" y="3212976"/>
            <a:ext cx="1887860" cy="2709799"/>
          </a:xfrm>
          <a:prstGeom prst="rect">
            <a:avLst/>
          </a:prstGeom>
          <a:noFill/>
        </p:spPr>
      </p:pic>
      <p:pic>
        <p:nvPicPr>
          <p:cNvPr id="4100" name="Picture 4" descr="C:\Users\Евгения\Downloads\82874648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971600" y="404664"/>
            <a:ext cx="4536504" cy="55751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Евгения\Downloads\istockphoto-526069453-170667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62977"/>
          </a:xfrm>
          <a:prstGeom prst="rect">
            <a:avLst/>
          </a:prstGeom>
          <a:noFill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611559" y="2924944"/>
            <a:ext cx="2932513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 descr="C:\Users\Евгения\Downloads\turkey_PNG5860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24014" y="404664"/>
            <a:ext cx="6319986" cy="550894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Евгения\Downloads\istockphoto-526069453-170667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62977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48680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Какую пользу приносят домашние птицы? </a:t>
            </a:r>
            <a:br>
              <a:rPr lang="ru-RU" sz="2400" b="1" dirty="0" smtClean="0"/>
            </a:br>
            <a:endParaRPr lang="ru-RU" sz="2400" b="1" dirty="0"/>
          </a:p>
        </p:txBody>
      </p:sp>
      <p:pic>
        <p:nvPicPr>
          <p:cNvPr id="4" name="Picture 1" descr="C:\Users\Евгения\Downloads\unnamed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476672"/>
            <a:ext cx="3557261" cy="4824536"/>
          </a:xfrm>
          <a:prstGeom prst="rect">
            <a:avLst/>
          </a:prstGeom>
          <a:noFill/>
        </p:spPr>
      </p:pic>
      <p:pic>
        <p:nvPicPr>
          <p:cNvPr id="28675" name="Picture 3" descr="C:\Users\Евгения\Downloads\unnamed (3)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95936" y="0"/>
            <a:ext cx="3374504" cy="3374504"/>
          </a:xfrm>
          <a:prstGeom prst="rect">
            <a:avLst/>
          </a:prstGeom>
          <a:noFill/>
        </p:spPr>
      </p:pic>
      <p:pic>
        <p:nvPicPr>
          <p:cNvPr id="28676" name="Picture 4" descr="C:\Users\Евгения\Downloads\1532943849_yayca-png-prozrachnyy-fon-456651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24128" y="3140968"/>
            <a:ext cx="2829694" cy="2207161"/>
          </a:xfrm>
          <a:prstGeom prst="rect">
            <a:avLst/>
          </a:prstGeom>
          <a:noFill/>
        </p:spPr>
      </p:pic>
      <p:pic>
        <p:nvPicPr>
          <p:cNvPr id="28677" name="Picture 5" descr="C:\Users\Евгения\Downloads\перья_DoV (2)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339752" y="4149080"/>
            <a:ext cx="3684380" cy="24208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Евгения\Downloads\istockphoto-526069453-170667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62977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48680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Чем питаются домашние птицы</a:t>
            </a:r>
            <a:endParaRPr lang="ru-RU" sz="2400" b="1" dirty="0"/>
          </a:p>
        </p:txBody>
      </p:sp>
      <p:pic>
        <p:nvPicPr>
          <p:cNvPr id="4" name="Picture 1" descr="C:\Users\Евгения\Downloads\unnamed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570296"/>
            <a:ext cx="3275856" cy="4442880"/>
          </a:xfrm>
          <a:prstGeom prst="rect">
            <a:avLst/>
          </a:prstGeom>
          <a:noFill/>
        </p:spPr>
      </p:pic>
      <p:pic>
        <p:nvPicPr>
          <p:cNvPr id="2051" name="Picture 3" descr="C:\Users\Евгения\Downloads\8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31840" y="5661134"/>
            <a:ext cx="1870103" cy="1196866"/>
          </a:xfrm>
          <a:prstGeom prst="rect">
            <a:avLst/>
          </a:prstGeom>
          <a:noFill/>
        </p:spPr>
      </p:pic>
      <p:pic>
        <p:nvPicPr>
          <p:cNvPr id="2053" name="Picture 5" descr="C:\Users\Евгения\Downloads\organicheskiye-semena-zernovyh-6583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5838" y="0"/>
            <a:ext cx="4498162" cy="3212976"/>
          </a:xfrm>
          <a:prstGeom prst="rect">
            <a:avLst/>
          </a:prstGeom>
          <a:noFill/>
        </p:spPr>
      </p:pic>
      <p:pic>
        <p:nvPicPr>
          <p:cNvPr id="9" name="Picture 3" descr="C:\Users\Евгения\Downloads\8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47864" y="4725144"/>
            <a:ext cx="2664296" cy="1705149"/>
          </a:xfrm>
          <a:prstGeom prst="rect">
            <a:avLst/>
          </a:prstGeom>
          <a:noFill/>
        </p:spPr>
      </p:pic>
      <p:pic>
        <p:nvPicPr>
          <p:cNvPr id="2054" name="Picture 6" descr="C:\Users\Евгения\Downloads\hello_html_m4326c081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093916" y="4653135"/>
            <a:ext cx="4050084" cy="2204865"/>
          </a:xfrm>
          <a:prstGeom prst="rect">
            <a:avLst/>
          </a:prstGeom>
          <a:noFill/>
        </p:spPr>
      </p:pic>
      <p:pic>
        <p:nvPicPr>
          <p:cNvPr id="2056" name="Picture 8" descr="C:\Users\Евгения\Downloads\grasshopper_PNG5.png"/>
          <p:cNvPicPr>
            <a:picLocks noChangeAspect="1" noChangeArrowheads="1"/>
          </p:cNvPicPr>
          <p:nvPr/>
        </p:nvPicPr>
        <p:blipFill>
          <a:blip r:embed="rId8" cstate="print"/>
          <a:srcRect l="19506" t="-2020"/>
          <a:stretch>
            <a:fillRect/>
          </a:stretch>
        </p:blipFill>
        <p:spPr bwMode="auto">
          <a:xfrm>
            <a:off x="6156176" y="2780928"/>
            <a:ext cx="2674268" cy="1599828"/>
          </a:xfrm>
          <a:prstGeom prst="rect">
            <a:avLst/>
          </a:prstGeom>
          <a:noFill/>
        </p:spPr>
      </p:pic>
      <p:pic>
        <p:nvPicPr>
          <p:cNvPr id="2057" name="Picture 9" descr="C:\Users\Евгения\Downloads\6314d9a8e28a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707904" y="2564904"/>
            <a:ext cx="3096344" cy="2254139"/>
          </a:xfrm>
          <a:prstGeom prst="rect">
            <a:avLst/>
          </a:prstGeom>
          <a:noFill/>
        </p:spPr>
      </p:pic>
      <p:pic>
        <p:nvPicPr>
          <p:cNvPr id="2058" name="Picture 10" descr="C:\Users\Евгения\Downloads\depositphotos_100462790-stock-illustration-корыто-мультфильм-значок.jpg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161" t="28580" r="10941" b="27320"/>
          <a:stretch>
            <a:fillRect/>
          </a:stretch>
        </p:blipFill>
        <p:spPr bwMode="auto">
          <a:xfrm>
            <a:off x="0" y="5229511"/>
            <a:ext cx="3024336" cy="162848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Евгения\Downloads\istockphoto-526069453-170667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62977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48680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Курочка какая?</a:t>
            </a:r>
            <a:endParaRPr lang="ru-RU" sz="2400" b="1" dirty="0"/>
          </a:p>
        </p:txBody>
      </p:sp>
      <p:pic>
        <p:nvPicPr>
          <p:cNvPr id="10241" name="Picture 1" descr="C:\Users\Евгения\Downloads\unnamed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548680"/>
            <a:ext cx="4459850" cy="6048672"/>
          </a:xfrm>
          <a:prstGeom prst="rect">
            <a:avLst/>
          </a:prstGeom>
          <a:noFill/>
        </p:spPr>
      </p:pic>
      <p:pic>
        <p:nvPicPr>
          <p:cNvPr id="10242" name="Picture 2" descr="C:\Users\Евгения\Downloads\011.82_Набор_эмоций_Смайлики_Сайт.pn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50000" b="66537"/>
          <a:stretch>
            <a:fillRect/>
          </a:stretch>
        </p:blipFill>
        <p:spPr bwMode="auto">
          <a:xfrm>
            <a:off x="5724128" y="404664"/>
            <a:ext cx="1206065" cy="1224136"/>
          </a:xfrm>
          <a:prstGeom prst="rect">
            <a:avLst/>
          </a:prstGeom>
          <a:noFill/>
        </p:spPr>
      </p:pic>
      <p:pic>
        <p:nvPicPr>
          <p:cNvPr id="6" name="Picture 2" descr="C:\Users\Евгения\Downloads\011.82_Набор_эмоций_Смайлики_Сайт.pn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50000" b="66537"/>
          <a:stretch>
            <a:fillRect/>
          </a:stretch>
        </p:blipFill>
        <p:spPr bwMode="auto">
          <a:xfrm>
            <a:off x="7164288" y="1340768"/>
            <a:ext cx="1206065" cy="1224136"/>
          </a:xfrm>
          <a:prstGeom prst="rect">
            <a:avLst/>
          </a:prstGeom>
          <a:noFill/>
        </p:spPr>
      </p:pic>
      <p:pic>
        <p:nvPicPr>
          <p:cNvPr id="7" name="Picture 2" descr="C:\Users\Евгения\Downloads\011.82_Набор_эмоций_Смайлики_Сайт.pn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50000" b="66537"/>
          <a:stretch>
            <a:fillRect/>
          </a:stretch>
        </p:blipFill>
        <p:spPr bwMode="auto">
          <a:xfrm>
            <a:off x="5436096" y="2060848"/>
            <a:ext cx="1206065" cy="1224136"/>
          </a:xfrm>
          <a:prstGeom prst="rect">
            <a:avLst/>
          </a:prstGeom>
          <a:noFill/>
        </p:spPr>
      </p:pic>
      <p:pic>
        <p:nvPicPr>
          <p:cNvPr id="8" name="Picture 2" descr="C:\Users\Евгения\Downloads\011.82_Набор_эмоций_Смайлики_Сайт.pn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50000" b="66537"/>
          <a:stretch>
            <a:fillRect/>
          </a:stretch>
        </p:blipFill>
        <p:spPr bwMode="auto">
          <a:xfrm>
            <a:off x="7380312" y="2996952"/>
            <a:ext cx="1206065" cy="1224136"/>
          </a:xfrm>
          <a:prstGeom prst="rect">
            <a:avLst/>
          </a:prstGeom>
          <a:noFill/>
        </p:spPr>
      </p:pic>
      <p:pic>
        <p:nvPicPr>
          <p:cNvPr id="9" name="Picture 2" descr="C:\Users\Евгения\Downloads\011.82_Набор_эмоций_Смайлики_Сайт.pn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50000" b="66537"/>
          <a:stretch>
            <a:fillRect/>
          </a:stretch>
        </p:blipFill>
        <p:spPr bwMode="auto">
          <a:xfrm>
            <a:off x="5508104" y="3861048"/>
            <a:ext cx="1206065" cy="1224136"/>
          </a:xfrm>
          <a:prstGeom prst="rect">
            <a:avLst/>
          </a:prstGeom>
          <a:noFill/>
        </p:spPr>
      </p:pic>
      <p:pic>
        <p:nvPicPr>
          <p:cNvPr id="10" name="Picture 2" descr="C:\Users\Евгения\Downloads\011.82_Набор_эмоций_Смайлики_Сайт.pn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50000" b="66537"/>
          <a:stretch>
            <a:fillRect/>
          </a:stretch>
        </p:blipFill>
        <p:spPr bwMode="auto">
          <a:xfrm>
            <a:off x="7092280" y="5013176"/>
            <a:ext cx="1206065" cy="12241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Евгения\Downloads\istockphoto-526069453-170667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62977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48680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Петушок какой?</a:t>
            </a:r>
            <a:endParaRPr lang="ru-RU" sz="2400" b="1" dirty="0"/>
          </a:p>
        </p:txBody>
      </p:sp>
      <p:pic>
        <p:nvPicPr>
          <p:cNvPr id="10242" name="Picture 2" descr="C:\Users\Евгения\Downloads\011.82_Набор_эмоций_Смайлики_Сайт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50000" b="66537"/>
          <a:stretch>
            <a:fillRect/>
          </a:stretch>
        </p:blipFill>
        <p:spPr bwMode="auto">
          <a:xfrm>
            <a:off x="5724128" y="404664"/>
            <a:ext cx="1206065" cy="1224136"/>
          </a:xfrm>
          <a:prstGeom prst="rect">
            <a:avLst/>
          </a:prstGeom>
          <a:noFill/>
        </p:spPr>
      </p:pic>
      <p:pic>
        <p:nvPicPr>
          <p:cNvPr id="6" name="Picture 2" descr="C:\Users\Евгения\Downloads\011.82_Набор_эмоций_Смайлики_Сайт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50000" b="66537"/>
          <a:stretch>
            <a:fillRect/>
          </a:stretch>
        </p:blipFill>
        <p:spPr bwMode="auto">
          <a:xfrm>
            <a:off x="7164288" y="1340768"/>
            <a:ext cx="1206065" cy="1224136"/>
          </a:xfrm>
          <a:prstGeom prst="rect">
            <a:avLst/>
          </a:prstGeom>
          <a:noFill/>
        </p:spPr>
      </p:pic>
      <p:pic>
        <p:nvPicPr>
          <p:cNvPr id="7" name="Picture 2" descr="C:\Users\Евгения\Downloads\011.82_Набор_эмоций_Смайлики_Сайт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50000" b="66537"/>
          <a:stretch>
            <a:fillRect/>
          </a:stretch>
        </p:blipFill>
        <p:spPr bwMode="auto">
          <a:xfrm>
            <a:off x="5436096" y="2060848"/>
            <a:ext cx="1206065" cy="1224136"/>
          </a:xfrm>
          <a:prstGeom prst="rect">
            <a:avLst/>
          </a:prstGeom>
          <a:noFill/>
        </p:spPr>
      </p:pic>
      <p:pic>
        <p:nvPicPr>
          <p:cNvPr id="8" name="Picture 2" descr="C:\Users\Евгения\Downloads\011.82_Набор_эмоций_Смайлики_Сайт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50000" b="66537"/>
          <a:stretch>
            <a:fillRect/>
          </a:stretch>
        </p:blipFill>
        <p:spPr bwMode="auto">
          <a:xfrm>
            <a:off x="7380312" y="2996952"/>
            <a:ext cx="1206065" cy="1224136"/>
          </a:xfrm>
          <a:prstGeom prst="rect">
            <a:avLst/>
          </a:prstGeom>
          <a:noFill/>
        </p:spPr>
      </p:pic>
      <p:pic>
        <p:nvPicPr>
          <p:cNvPr id="9" name="Picture 2" descr="C:\Users\Евгения\Downloads\011.82_Набор_эмоций_Смайлики_Сайт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50000" b="66537"/>
          <a:stretch>
            <a:fillRect/>
          </a:stretch>
        </p:blipFill>
        <p:spPr bwMode="auto">
          <a:xfrm>
            <a:off x="5508104" y="3861048"/>
            <a:ext cx="1206065" cy="1224136"/>
          </a:xfrm>
          <a:prstGeom prst="rect">
            <a:avLst/>
          </a:prstGeom>
          <a:noFill/>
        </p:spPr>
      </p:pic>
      <p:pic>
        <p:nvPicPr>
          <p:cNvPr id="10" name="Picture 2" descr="C:\Users\Евгения\Downloads\011.82_Набор_эмоций_Смайлики_Сайт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50000" b="66537"/>
          <a:stretch>
            <a:fillRect/>
          </a:stretch>
        </p:blipFill>
        <p:spPr bwMode="auto">
          <a:xfrm>
            <a:off x="7092280" y="5013176"/>
            <a:ext cx="1206065" cy="1224136"/>
          </a:xfrm>
          <a:prstGeom prst="rect">
            <a:avLst/>
          </a:prstGeom>
          <a:noFill/>
        </p:spPr>
      </p:pic>
      <p:pic>
        <p:nvPicPr>
          <p:cNvPr id="1026" name="Picture 2" descr="C:\Users\Евгения\Downloads\59266c1f444d515c3e165a30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-1" y="404664"/>
            <a:ext cx="4932040" cy="631485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411</TotalTime>
  <Words>62</Words>
  <Application>Microsoft Office PowerPoint</Application>
  <PresentationFormat>Экран (4:3)</PresentationFormat>
  <Paragraphs>23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О ком мы будем сегодня говорить?</vt:lpstr>
      <vt:lpstr>У  кого кто?</vt:lpstr>
      <vt:lpstr>Слайд 3</vt:lpstr>
      <vt:lpstr>Слайд 4</vt:lpstr>
      <vt:lpstr>Слайд 5</vt:lpstr>
      <vt:lpstr> Какую пользу приносят домашние птицы?  </vt:lpstr>
      <vt:lpstr>Чем питаются домашние птицы</vt:lpstr>
      <vt:lpstr>Курочка какая?</vt:lpstr>
      <vt:lpstr>Петушок какой?</vt:lpstr>
      <vt:lpstr>Угадай, какая птица  спряталась?</vt:lpstr>
      <vt:lpstr>Поиграем, посчитаем</vt:lpstr>
      <vt:lpstr>Слайд 12</vt:lpstr>
      <vt:lpstr>Слайд 13</vt:lpstr>
      <vt:lpstr>Назови по счёту</vt:lpstr>
      <vt:lpstr>Кого нет?</vt:lpstr>
      <vt:lpstr>Слайд 16</vt:lpstr>
      <vt:lpstr>Кто где находится?</vt:lpstr>
      <vt:lpstr>Кто лишний?</vt:lpstr>
      <vt:lpstr>Кто лишний?</vt:lpstr>
      <vt:lpstr>Составление рассказа-описания</vt:lpstr>
      <vt:lpstr>О ком мы сегодня говорили?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 ком мы будем сегодня говорить?</dc:title>
  <dc:creator>Евгения</dc:creator>
  <cp:lastModifiedBy>Евгения</cp:lastModifiedBy>
  <cp:revision>55</cp:revision>
  <dcterms:created xsi:type="dcterms:W3CDTF">2020-07-10T02:25:47Z</dcterms:created>
  <dcterms:modified xsi:type="dcterms:W3CDTF">2020-07-15T12:23:29Z</dcterms:modified>
</cp:coreProperties>
</file>