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4" r:id="rId7"/>
    <p:sldId id="273" r:id="rId8"/>
    <p:sldId id="261" r:id="rId9"/>
    <p:sldId id="262" r:id="rId10"/>
    <p:sldId id="263" r:id="rId11"/>
    <p:sldId id="268" r:id="rId12"/>
    <p:sldId id="269" r:id="rId13"/>
    <p:sldId id="270" r:id="rId14"/>
    <p:sldId id="267" r:id="rId15"/>
    <p:sldId id="264" r:id="rId16"/>
    <p:sldId id="272" r:id="rId17"/>
    <p:sldId id="265" r:id="rId18"/>
    <p:sldId id="275" r:id="rId19"/>
    <p:sldId id="271" r:id="rId20"/>
    <p:sldId id="26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20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22.jpe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8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2.jpe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О ком мы будем сегодня говорить?</a:t>
            </a:r>
            <a:endParaRPr lang="ru-RU" sz="2400" b="1" dirty="0"/>
          </a:p>
        </p:txBody>
      </p:sp>
      <p:pic>
        <p:nvPicPr>
          <p:cNvPr id="4" name="Picture 2" descr="C:\Users\Евгения\Downloads\f5346b01e70b739d7ed6985b400715b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476672"/>
            <a:ext cx="9144001" cy="6381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Один - много</a:t>
            </a:r>
            <a:endParaRPr lang="ru-RU" sz="2400" b="1" dirty="0"/>
          </a:p>
        </p:txBody>
      </p:sp>
      <p:pic>
        <p:nvPicPr>
          <p:cNvPr id="5" name="Picture 1" descr="C:\Users\Евгения\Downloads\unna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2448272" cy="3320469"/>
          </a:xfrm>
          <a:prstGeom prst="rect">
            <a:avLst/>
          </a:prstGeom>
          <a:noFill/>
        </p:spPr>
      </p:pic>
      <p:pic>
        <p:nvPicPr>
          <p:cNvPr id="6" name="Picture 1" descr="C:\Users\Евгения\Downloads\unnam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283968" y="692696"/>
            <a:ext cx="1152128" cy="1562573"/>
          </a:xfrm>
          <a:prstGeom prst="rect">
            <a:avLst/>
          </a:prstGeom>
          <a:noFill/>
        </p:spPr>
      </p:pic>
      <p:pic>
        <p:nvPicPr>
          <p:cNvPr id="7" name="Picture 1" descr="C:\Users\Евгения\Downloads\unnam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292080" y="1916832"/>
            <a:ext cx="1152128" cy="1562573"/>
          </a:xfrm>
          <a:prstGeom prst="rect">
            <a:avLst/>
          </a:prstGeom>
          <a:noFill/>
        </p:spPr>
      </p:pic>
      <p:pic>
        <p:nvPicPr>
          <p:cNvPr id="8" name="Picture 1" descr="C:\Users\Евгения\Downloads\unnam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308304" y="332656"/>
            <a:ext cx="1152128" cy="1562573"/>
          </a:xfrm>
          <a:prstGeom prst="rect">
            <a:avLst/>
          </a:prstGeom>
          <a:noFill/>
        </p:spPr>
      </p:pic>
      <p:pic>
        <p:nvPicPr>
          <p:cNvPr id="9" name="Picture 1" descr="C:\Users\Евгения\Downloads\unnam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516216" y="1628800"/>
            <a:ext cx="1152128" cy="1562573"/>
          </a:xfrm>
          <a:prstGeom prst="rect">
            <a:avLst/>
          </a:prstGeom>
          <a:noFill/>
        </p:spPr>
      </p:pic>
      <p:pic>
        <p:nvPicPr>
          <p:cNvPr id="10" name="Picture 1" descr="C:\Users\Евгения\Downloads\unnam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724128" y="404664"/>
            <a:ext cx="1152128" cy="1562573"/>
          </a:xfrm>
          <a:prstGeom prst="rect">
            <a:avLst/>
          </a:prstGeom>
          <a:noFill/>
        </p:spPr>
      </p:pic>
      <p:pic>
        <p:nvPicPr>
          <p:cNvPr id="9217" name="Picture 1" descr="C:\Users\Евгения\Downloads\depositphotos_1736951-stock-photo-duck-isolated-on-a-whit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780928"/>
            <a:ext cx="5499515" cy="3675509"/>
          </a:xfrm>
          <a:prstGeom prst="rect">
            <a:avLst/>
          </a:prstGeom>
          <a:noFill/>
        </p:spPr>
      </p:pic>
      <p:pic>
        <p:nvPicPr>
          <p:cNvPr id="12" name="Picture 1" descr="C:\Users\Евгения\Downloads\depositphotos_1736951-stock-photo-duck-isolated-on-a-whit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4048" y="3429000"/>
            <a:ext cx="2304256" cy="1540011"/>
          </a:xfrm>
          <a:prstGeom prst="rect">
            <a:avLst/>
          </a:prstGeom>
          <a:noFill/>
        </p:spPr>
      </p:pic>
      <p:pic>
        <p:nvPicPr>
          <p:cNvPr id="13" name="Picture 1" descr="C:\Users\Евгения\Downloads\depositphotos_1736951-stock-photo-duck-isolated-on-a-whit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516216" y="3717032"/>
            <a:ext cx="2304256" cy="1540011"/>
          </a:xfrm>
          <a:prstGeom prst="rect">
            <a:avLst/>
          </a:prstGeom>
          <a:noFill/>
        </p:spPr>
      </p:pic>
      <p:pic>
        <p:nvPicPr>
          <p:cNvPr id="14" name="Picture 1" descr="C:\Users\Евгения\Downloads\depositphotos_1736951-stock-photo-duck-isolated-on-a-whit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4048" y="4869160"/>
            <a:ext cx="2304256" cy="1540011"/>
          </a:xfrm>
          <a:prstGeom prst="rect">
            <a:avLst/>
          </a:prstGeom>
          <a:noFill/>
        </p:spPr>
      </p:pic>
      <p:pic>
        <p:nvPicPr>
          <p:cNvPr id="15" name="Picture 1" descr="C:\Users\Евгения\Downloads\depositphotos_1736951-stock-photo-duck-isolated-on-a-whit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839744" y="5157192"/>
            <a:ext cx="2304256" cy="1540011"/>
          </a:xfrm>
          <a:prstGeom prst="rect">
            <a:avLst/>
          </a:prstGeom>
          <a:noFill/>
        </p:spPr>
      </p:pic>
      <p:pic>
        <p:nvPicPr>
          <p:cNvPr id="16" name="Picture 1" descr="C:\Users\Евгения\Downloads\depositphotos_1736951-stock-photo-duck-isolated-on-a-whit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020272" y="2636912"/>
            <a:ext cx="2304256" cy="15400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pic>
        <p:nvPicPr>
          <p:cNvPr id="25602" name="Picture 2" descr="C:\Users\Евгения\Downloads\this-premium-broad-breasted-turkey-has-excellent-conformation-high-meat-quality-natural-fat-turkey-bird-png-480_288 - копия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2751"/>
          <a:stretch>
            <a:fillRect/>
          </a:stretch>
        </p:blipFill>
        <p:spPr bwMode="auto">
          <a:xfrm flipH="1">
            <a:off x="0" y="-387424"/>
            <a:ext cx="3851920" cy="4495160"/>
          </a:xfrm>
          <a:prstGeom prst="rect">
            <a:avLst/>
          </a:prstGeom>
          <a:noFill/>
        </p:spPr>
      </p:pic>
      <p:pic>
        <p:nvPicPr>
          <p:cNvPr id="4" name="Picture 2" descr="C:\Users\Евгения\Downloads\this-premium-broad-breasted-turkey-has-excellent-conformation-high-meat-quality-natural-fat-turkey-bird-png-480_288 - копия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2751"/>
          <a:stretch>
            <a:fillRect/>
          </a:stretch>
        </p:blipFill>
        <p:spPr bwMode="auto">
          <a:xfrm>
            <a:off x="4499992" y="476672"/>
            <a:ext cx="1692426" cy="1975048"/>
          </a:xfrm>
          <a:prstGeom prst="rect">
            <a:avLst/>
          </a:prstGeom>
          <a:noFill/>
        </p:spPr>
      </p:pic>
      <p:pic>
        <p:nvPicPr>
          <p:cNvPr id="5" name="Picture 2" descr="C:\Users\Евгения\Downloads\this-premium-broad-breasted-turkey-has-excellent-conformation-high-meat-quality-natural-fat-turkey-bird-png-480_288 - копия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2751"/>
          <a:stretch>
            <a:fillRect/>
          </a:stretch>
        </p:blipFill>
        <p:spPr bwMode="auto">
          <a:xfrm>
            <a:off x="5868144" y="0"/>
            <a:ext cx="1630722" cy="1903040"/>
          </a:xfrm>
          <a:prstGeom prst="rect">
            <a:avLst/>
          </a:prstGeom>
          <a:noFill/>
        </p:spPr>
      </p:pic>
      <p:pic>
        <p:nvPicPr>
          <p:cNvPr id="6" name="Picture 2" descr="C:\Users\Евгения\Downloads\this-premium-broad-breasted-turkey-has-excellent-conformation-high-meat-quality-natural-fat-turkey-bird-png-480_288 - копия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2751"/>
          <a:stretch>
            <a:fillRect/>
          </a:stretch>
        </p:blipFill>
        <p:spPr bwMode="auto">
          <a:xfrm>
            <a:off x="7092280" y="1556792"/>
            <a:ext cx="1630722" cy="1903040"/>
          </a:xfrm>
          <a:prstGeom prst="rect">
            <a:avLst/>
          </a:prstGeom>
          <a:noFill/>
        </p:spPr>
      </p:pic>
      <p:pic>
        <p:nvPicPr>
          <p:cNvPr id="7" name="Picture 2" descr="C:\Users\Евгения\Downloads\this-premium-broad-breasted-turkey-has-excellent-conformation-high-meat-quality-natural-fat-turkey-bird-png-480_288 - копия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2751"/>
          <a:stretch>
            <a:fillRect/>
          </a:stretch>
        </p:blipFill>
        <p:spPr bwMode="auto">
          <a:xfrm>
            <a:off x="7164288" y="0"/>
            <a:ext cx="1630722" cy="1903040"/>
          </a:xfrm>
          <a:prstGeom prst="rect">
            <a:avLst/>
          </a:prstGeom>
          <a:noFill/>
        </p:spPr>
      </p:pic>
      <p:pic>
        <p:nvPicPr>
          <p:cNvPr id="8" name="Picture 2" descr="C:\Users\Евгения\Downloads\this-premium-broad-breasted-turkey-has-excellent-conformation-high-meat-quality-natural-fat-turkey-bird-png-480_288 - копия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2751"/>
          <a:stretch>
            <a:fillRect/>
          </a:stretch>
        </p:blipFill>
        <p:spPr bwMode="auto">
          <a:xfrm>
            <a:off x="5868144" y="1916832"/>
            <a:ext cx="1630722" cy="1903040"/>
          </a:xfrm>
          <a:prstGeom prst="rect">
            <a:avLst/>
          </a:prstGeom>
          <a:noFill/>
        </p:spPr>
      </p:pic>
      <p:pic>
        <p:nvPicPr>
          <p:cNvPr id="25603" name="Picture 3" descr="C:\Users\Евгения\Downloads\images (1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2670716"/>
            <a:ext cx="3096344" cy="4187284"/>
          </a:xfrm>
          <a:prstGeom prst="rect">
            <a:avLst/>
          </a:prstGeom>
          <a:noFill/>
        </p:spPr>
      </p:pic>
      <p:pic>
        <p:nvPicPr>
          <p:cNvPr id="10" name="Picture 3" descr="C:\Users\Евгения\Downloads\images (1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283968" y="3933056"/>
            <a:ext cx="1370380" cy="1853208"/>
          </a:xfrm>
          <a:prstGeom prst="rect">
            <a:avLst/>
          </a:prstGeom>
          <a:noFill/>
        </p:spPr>
      </p:pic>
      <p:pic>
        <p:nvPicPr>
          <p:cNvPr id="11" name="Picture 3" descr="C:\Users\Евгения\Downloads\images (1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436096" y="4797152"/>
            <a:ext cx="1370380" cy="1853208"/>
          </a:xfrm>
          <a:prstGeom prst="rect">
            <a:avLst/>
          </a:prstGeom>
          <a:noFill/>
        </p:spPr>
      </p:pic>
      <p:pic>
        <p:nvPicPr>
          <p:cNvPr id="12" name="Picture 3" descr="C:\Users\Евгения\Downloads\images (1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724128" y="3284984"/>
            <a:ext cx="1370380" cy="1853208"/>
          </a:xfrm>
          <a:prstGeom prst="rect">
            <a:avLst/>
          </a:prstGeom>
          <a:noFill/>
        </p:spPr>
      </p:pic>
      <p:pic>
        <p:nvPicPr>
          <p:cNvPr id="13" name="Picture 3" descr="C:\Users\Евгения\Downloads\images (1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876256" y="4725144"/>
            <a:ext cx="1370380" cy="1853208"/>
          </a:xfrm>
          <a:prstGeom prst="rect">
            <a:avLst/>
          </a:prstGeom>
          <a:noFill/>
        </p:spPr>
      </p:pic>
      <p:pic>
        <p:nvPicPr>
          <p:cNvPr id="14" name="Picture 3" descr="C:\Users\Евгения\Downloads\images (1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308304" y="3645024"/>
            <a:ext cx="1370380" cy="1853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Назови ласково</a:t>
            </a:r>
            <a:endParaRPr lang="ru-RU" sz="2400" b="1" dirty="0"/>
          </a:p>
        </p:txBody>
      </p:sp>
      <p:pic>
        <p:nvPicPr>
          <p:cNvPr id="26626" name="Picture 2" descr="C:\Users\Евгения\Downloads\59266c1f444d515c3e165a3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95536" y="0"/>
            <a:ext cx="3005857" cy="3848621"/>
          </a:xfrm>
          <a:prstGeom prst="rect">
            <a:avLst/>
          </a:prstGeom>
          <a:noFill/>
        </p:spPr>
      </p:pic>
      <p:pic>
        <p:nvPicPr>
          <p:cNvPr id="5" name="Picture 1" descr="C:\Users\Евгения\Downloads\unnam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32656"/>
            <a:ext cx="2448272" cy="3320469"/>
          </a:xfrm>
          <a:prstGeom prst="rect">
            <a:avLst/>
          </a:prstGeom>
          <a:noFill/>
        </p:spPr>
      </p:pic>
      <p:pic>
        <p:nvPicPr>
          <p:cNvPr id="6" name="Picture 1" descr="C:\Users\Евгения\Downloads\depositphotos_1736951-stock-photo-duck-isolated-on-a-whit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2780928"/>
            <a:ext cx="5499515" cy="3675509"/>
          </a:xfrm>
          <a:prstGeom prst="rect">
            <a:avLst/>
          </a:prstGeom>
          <a:noFill/>
        </p:spPr>
      </p:pic>
      <p:pic>
        <p:nvPicPr>
          <p:cNvPr id="8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3491880" y="908720"/>
            <a:ext cx="1206065" cy="1224136"/>
          </a:xfrm>
          <a:prstGeom prst="rect">
            <a:avLst/>
          </a:prstGeom>
          <a:noFill/>
        </p:spPr>
      </p:pic>
      <p:pic>
        <p:nvPicPr>
          <p:cNvPr id="9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7452320" y="2780928"/>
            <a:ext cx="1206065" cy="1224136"/>
          </a:xfrm>
          <a:prstGeom prst="rect">
            <a:avLst/>
          </a:prstGeom>
          <a:noFill/>
        </p:spPr>
      </p:pic>
      <p:pic>
        <p:nvPicPr>
          <p:cNvPr id="10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5652120" y="4653136"/>
            <a:ext cx="1206065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pic>
        <p:nvPicPr>
          <p:cNvPr id="27651" name="Picture 3" descr="C:\Users\Евгения\Downloads\0_c7f9d_a443336a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0"/>
            <a:ext cx="3267840" cy="3140968"/>
          </a:xfrm>
          <a:prstGeom prst="rect">
            <a:avLst/>
          </a:prstGeom>
          <a:noFill/>
        </p:spPr>
      </p:pic>
      <p:pic>
        <p:nvPicPr>
          <p:cNvPr id="27652" name="Picture 4" descr="C:\Users\Евгения\Downloads\unnamed (2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0"/>
            <a:ext cx="2880320" cy="2880320"/>
          </a:xfrm>
          <a:prstGeom prst="rect">
            <a:avLst/>
          </a:prstGeom>
          <a:noFill/>
        </p:spPr>
      </p:pic>
      <p:pic>
        <p:nvPicPr>
          <p:cNvPr id="27654" name="Picture 6" descr="C:\Users\Евгения\Downloads\unnamed (2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2629272"/>
            <a:ext cx="3088954" cy="4228728"/>
          </a:xfrm>
          <a:prstGeom prst="rect">
            <a:avLst/>
          </a:prstGeom>
          <a:noFill/>
        </p:spPr>
      </p:pic>
      <p:pic>
        <p:nvPicPr>
          <p:cNvPr id="27655" name="Picture 7" descr="C:\Users\Евгения\Downloads\Без названия (2)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2785159"/>
            <a:ext cx="3261518" cy="4072841"/>
          </a:xfrm>
          <a:prstGeom prst="rect">
            <a:avLst/>
          </a:prstGeom>
          <a:noFill/>
        </p:spPr>
      </p:pic>
      <p:pic>
        <p:nvPicPr>
          <p:cNvPr id="9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3203848" y="908720"/>
            <a:ext cx="1206065" cy="1224136"/>
          </a:xfrm>
          <a:prstGeom prst="rect">
            <a:avLst/>
          </a:prstGeom>
          <a:noFill/>
        </p:spPr>
      </p:pic>
      <p:pic>
        <p:nvPicPr>
          <p:cNvPr id="10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4572000" y="1628800"/>
            <a:ext cx="1206065" cy="1224136"/>
          </a:xfrm>
          <a:prstGeom prst="rect">
            <a:avLst/>
          </a:prstGeom>
          <a:noFill/>
        </p:spPr>
      </p:pic>
      <p:pic>
        <p:nvPicPr>
          <p:cNvPr id="11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3275856" y="3284984"/>
            <a:ext cx="1206065" cy="1224136"/>
          </a:xfrm>
          <a:prstGeom prst="rect">
            <a:avLst/>
          </a:prstGeom>
          <a:noFill/>
        </p:spPr>
      </p:pic>
      <p:pic>
        <p:nvPicPr>
          <p:cNvPr id="12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4139952" y="4509120"/>
            <a:ext cx="1206065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9512" y="1628800"/>
            <a:ext cx="3816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Есть у курицы цыплёнок,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           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У гусыни есть гусёнок,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У индюшки – индюшонок,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 у утки есть утёнок.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У каждой мамы малыши,            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Все красивы хороши!</a:t>
            </a:r>
          </a:p>
        </p:txBody>
      </p:sp>
      <p:pic>
        <p:nvPicPr>
          <p:cNvPr id="24578" name="Picture 2" descr="C:\Users\Евгения\Downloads\f5346b01e70b739d7ed6985b400715b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5856" y="404664"/>
            <a:ext cx="5868145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Скажи наоборот</a:t>
            </a:r>
            <a:endParaRPr lang="ru-RU" sz="2400" b="1" dirty="0"/>
          </a:p>
        </p:txBody>
      </p:sp>
      <p:pic>
        <p:nvPicPr>
          <p:cNvPr id="4" name="Picture 1" descr="C:\Users\Евгения\Downloads\unna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8640"/>
            <a:ext cx="2448272" cy="3320469"/>
          </a:xfrm>
          <a:prstGeom prst="rect">
            <a:avLst/>
          </a:prstGeom>
          <a:noFill/>
        </p:spPr>
      </p:pic>
      <p:pic>
        <p:nvPicPr>
          <p:cNvPr id="5" name="Picture 4" descr="C:\Users\Евгения\Downloads\unnamed (2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059832" y="1124744"/>
            <a:ext cx="1584176" cy="1584176"/>
          </a:xfrm>
          <a:prstGeom prst="rect">
            <a:avLst/>
          </a:prstGeom>
          <a:noFill/>
        </p:spPr>
      </p:pic>
      <p:pic>
        <p:nvPicPr>
          <p:cNvPr id="6" name="Picture 3" descr="C:\Users\Евгения\Downloads\images (1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1484784"/>
            <a:ext cx="3528392" cy="4771556"/>
          </a:xfrm>
          <a:prstGeom prst="rect">
            <a:avLst/>
          </a:prstGeom>
          <a:noFill/>
        </p:spPr>
      </p:pic>
      <p:pic>
        <p:nvPicPr>
          <p:cNvPr id="7" name="Picture 1" descr="C:\Users\Евгения\Downloads\depositphotos_1736951-stock-photo-duck-isolated-on-a-whit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875269" y="3789040"/>
            <a:ext cx="4268731" cy="2852936"/>
          </a:xfrm>
          <a:prstGeom prst="rect">
            <a:avLst/>
          </a:prstGeom>
          <a:noFill/>
        </p:spPr>
      </p:pic>
      <p:pic>
        <p:nvPicPr>
          <p:cNvPr id="8" name="Picture 4" descr="C:\Users\Евгения\Downloads\unnamed (2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212232" y="1277144"/>
            <a:ext cx="1584176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pic>
        <p:nvPicPr>
          <p:cNvPr id="3" name="Picture 1" descr="C:\Users\Евгения\Downloads\depositphotos_1736951-stock-photo-duck-isolated-on-a-whit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0"/>
            <a:ext cx="4268731" cy="2852936"/>
          </a:xfrm>
          <a:prstGeom prst="rect">
            <a:avLst/>
          </a:prstGeom>
          <a:noFill/>
        </p:spPr>
      </p:pic>
      <p:pic>
        <p:nvPicPr>
          <p:cNvPr id="4" name="Picture 1" descr="C:\Users\Евгения\Downloads\unnam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788024" y="0"/>
            <a:ext cx="2160240" cy="2929826"/>
          </a:xfrm>
          <a:prstGeom prst="rect">
            <a:avLst/>
          </a:prstGeom>
          <a:noFill/>
        </p:spPr>
      </p:pic>
      <p:pic>
        <p:nvPicPr>
          <p:cNvPr id="1026" name="Picture 2" descr="C:\Users\Евгения\Downloads\hq-turkey-bird-png-transparent-turkey-birdpng-images-pluspng-turkey-png-images-447_44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3140968"/>
            <a:ext cx="3424982" cy="3424982"/>
          </a:xfrm>
          <a:prstGeom prst="rect">
            <a:avLst/>
          </a:prstGeom>
          <a:noFill/>
        </p:spPr>
      </p:pic>
      <p:pic>
        <p:nvPicPr>
          <p:cNvPr id="6" name="Picture 7" descr="C:\Users\Евгения\Downloads\Без названия (2)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4437112"/>
            <a:ext cx="1368152" cy="17084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Кто спрятался?</a:t>
            </a:r>
            <a:endParaRPr lang="ru-RU" sz="2400" b="1" dirty="0"/>
          </a:p>
        </p:txBody>
      </p:sp>
      <p:pic>
        <p:nvPicPr>
          <p:cNvPr id="7169" name="Picture 1" descr="C:\Users\Евгения\Downloads\Презентация Microsoft PowerPoin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90" t="-1759" r="-52" b="-1759"/>
          <a:stretch>
            <a:fillRect/>
          </a:stretch>
        </p:blipFill>
        <p:spPr bwMode="auto">
          <a:xfrm>
            <a:off x="323528" y="1124744"/>
            <a:ext cx="8820472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977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Отгадай загадку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620689"/>
            <a:ext cx="293407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Любит петь и драться,</a:t>
            </a:r>
          </a:p>
          <a:p>
            <a:r>
              <a:rPr lang="ru-RU" dirty="0" smtClean="0"/>
              <a:t>И в пыли купаться.</a:t>
            </a:r>
          </a:p>
          <a:p>
            <a:r>
              <a:rPr lang="ru-RU" dirty="0" smtClean="0"/>
              <a:t>Носит красный гребешок</a:t>
            </a:r>
          </a:p>
          <a:p>
            <a:r>
              <a:rPr lang="ru-RU" dirty="0" smtClean="0"/>
              <a:t>Забияка </a:t>
            </a:r>
            <a:r>
              <a:rPr lang="ru-RU" dirty="0" smtClean="0"/>
              <a:t>…</a:t>
            </a:r>
          </a:p>
          <a:p>
            <a:endParaRPr lang="ru-RU" dirty="0" smtClean="0"/>
          </a:p>
          <a:p>
            <a:r>
              <a:rPr lang="ru-RU" dirty="0" smtClean="0"/>
              <a:t>Квохчет</a:t>
            </a:r>
            <a:r>
              <a:rPr lang="ru-RU" dirty="0" smtClean="0"/>
              <a:t>, квохчет,</a:t>
            </a:r>
          </a:p>
          <a:p>
            <a:r>
              <a:rPr lang="ru-RU" dirty="0" smtClean="0"/>
              <a:t>Детей собирает</a:t>
            </a:r>
          </a:p>
          <a:p>
            <a:r>
              <a:rPr lang="ru-RU" dirty="0" smtClean="0"/>
              <a:t>Всех под крыло подбирает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dirty="0" smtClean="0"/>
              <a:t>Зёрнышки клюёт, деток зовёт:</a:t>
            </a:r>
          </a:p>
          <a:p>
            <a:r>
              <a:rPr lang="ru-RU" dirty="0" smtClean="0"/>
              <a:t>«Ко – </a:t>
            </a:r>
            <a:r>
              <a:rPr lang="ru-RU" dirty="0" err="1" smtClean="0"/>
              <a:t>ко</a:t>
            </a:r>
            <a:r>
              <a:rPr lang="ru-RU" dirty="0" smtClean="0"/>
              <a:t> – </a:t>
            </a:r>
            <a:r>
              <a:rPr lang="ru-RU" dirty="0" err="1" smtClean="0"/>
              <a:t>ко</a:t>
            </a:r>
            <a:r>
              <a:rPr lang="ru-RU" dirty="0" smtClean="0"/>
              <a:t>, </a:t>
            </a:r>
            <a:r>
              <a:rPr lang="ru-RU" dirty="0" err="1" smtClean="0"/>
              <a:t>ко</a:t>
            </a:r>
            <a:r>
              <a:rPr lang="ru-RU" dirty="0" smtClean="0"/>
              <a:t> – </a:t>
            </a:r>
            <a:r>
              <a:rPr lang="ru-RU" dirty="0" err="1" smtClean="0"/>
              <a:t>ко</a:t>
            </a:r>
            <a:r>
              <a:rPr lang="ru-RU" dirty="0" smtClean="0"/>
              <a:t> – </a:t>
            </a:r>
            <a:r>
              <a:rPr lang="ru-RU" dirty="0" err="1" smtClean="0"/>
              <a:t>ко</a:t>
            </a:r>
            <a:r>
              <a:rPr lang="ru-RU" dirty="0" smtClean="0"/>
              <a:t>,</a:t>
            </a:r>
          </a:p>
          <a:p>
            <a:r>
              <a:rPr lang="ru-RU" dirty="0" smtClean="0"/>
              <a:t>Не ходите далеко</a:t>
            </a:r>
            <a:r>
              <a:rPr lang="ru-RU" dirty="0" smtClean="0"/>
              <a:t>!»</a:t>
            </a:r>
          </a:p>
          <a:p>
            <a:endParaRPr lang="ru-RU" dirty="0" smtClean="0"/>
          </a:p>
          <a:p>
            <a:r>
              <a:rPr lang="ru-RU" dirty="0" smtClean="0"/>
              <a:t>Явился в жёлтой шубке,</a:t>
            </a:r>
          </a:p>
          <a:p>
            <a:r>
              <a:rPr lang="ru-RU" dirty="0" smtClean="0"/>
              <a:t>Прощайте, две скорлупки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По лужку он важно ходит,</a:t>
            </a:r>
          </a:p>
          <a:p>
            <a:r>
              <a:rPr lang="ru-RU" dirty="0" smtClean="0"/>
              <a:t>Из воды сухим выходит,</a:t>
            </a:r>
          </a:p>
          <a:p>
            <a:r>
              <a:rPr lang="ru-RU" dirty="0" smtClean="0"/>
              <a:t>Носит красные ботинки,</a:t>
            </a:r>
          </a:p>
          <a:p>
            <a:r>
              <a:rPr lang="ru-RU" dirty="0" smtClean="0"/>
              <a:t>Дарит мягкие перинки.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C:\Users\Евгения\Downloads\59266c1f444d515c3e165a3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60648"/>
            <a:ext cx="2811992" cy="3600400"/>
          </a:xfrm>
          <a:prstGeom prst="rect">
            <a:avLst/>
          </a:prstGeom>
          <a:noFill/>
        </p:spPr>
      </p:pic>
      <p:pic>
        <p:nvPicPr>
          <p:cNvPr id="2051" name="Picture 3" descr="C:\Users\Евгения\Downloads\unnam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1052736"/>
            <a:ext cx="2316088" cy="3141194"/>
          </a:xfrm>
          <a:prstGeom prst="rect">
            <a:avLst/>
          </a:prstGeom>
          <a:noFill/>
        </p:spPr>
      </p:pic>
      <p:pic>
        <p:nvPicPr>
          <p:cNvPr id="2052" name="Picture 4" descr="C:\Users\Евгения\Downloads\images (1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148064" y="3449745"/>
            <a:ext cx="2520280" cy="3408255"/>
          </a:xfrm>
          <a:prstGeom prst="rect">
            <a:avLst/>
          </a:prstGeom>
          <a:noFill/>
        </p:spPr>
      </p:pic>
      <p:pic>
        <p:nvPicPr>
          <p:cNvPr id="12" name="Picture 4" descr="C:\Users\Евгения\Downloads\unnamed (2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4149080"/>
            <a:ext cx="165618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О ком мы сегодня говорили?</a:t>
            </a:r>
            <a:endParaRPr lang="ru-RU" sz="2400" b="1" dirty="0"/>
          </a:p>
        </p:txBody>
      </p:sp>
      <p:pic>
        <p:nvPicPr>
          <p:cNvPr id="3" name="Picture 2" descr="C:\Users\Евгения\Downloads\f5346b01e70b739d7ed6985b400715b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548680"/>
            <a:ext cx="6696744" cy="59988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Назови семью. Как кричат</a:t>
            </a:r>
            <a:endParaRPr lang="ru-RU" sz="2400" b="1" dirty="0"/>
          </a:p>
        </p:txBody>
      </p:sp>
      <p:pic>
        <p:nvPicPr>
          <p:cNvPr id="3074" name="Picture 2" descr="C:\Users\Евгения\Downloads\59266c1f444d515c3e165a3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764704"/>
            <a:ext cx="3736856" cy="4785370"/>
          </a:xfrm>
          <a:prstGeom prst="rect">
            <a:avLst/>
          </a:prstGeom>
          <a:noFill/>
        </p:spPr>
      </p:pic>
      <p:pic>
        <p:nvPicPr>
          <p:cNvPr id="3075" name="Picture 3" descr="C:\Users\Евгения\Downloads\unnam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620688"/>
            <a:ext cx="3048000" cy="4133850"/>
          </a:xfrm>
          <a:prstGeom prst="rect">
            <a:avLst/>
          </a:prstGeom>
          <a:noFill/>
        </p:spPr>
      </p:pic>
      <p:pic>
        <p:nvPicPr>
          <p:cNvPr id="3076" name="Picture 4" descr="C:\Users\Евгения\Downloads\unnamed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4077072"/>
            <a:ext cx="2857500" cy="2076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582341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«Петушок»</a:t>
            </a:r>
            <a:endParaRPr lang="ru-RU" dirty="0" smtClean="0"/>
          </a:p>
          <a:p>
            <a:r>
              <a:rPr lang="ru-RU" dirty="0" smtClean="0"/>
              <a:t>Наш красивый петушок                              </a:t>
            </a:r>
            <a:r>
              <a:rPr lang="ru-RU" i="1" dirty="0" smtClean="0"/>
              <a:t>Обе руки сжаты  в кулачки.</a:t>
            </a:r>
            <a:endParaRPr lang="ru-RU" dirty="0" smtClean="0"/>
          </a:p>
          <a:p>
            <a:r>
              <a:rPr lang="ru-RU" dirty="0" smtClean="0"/>
              <a:t>Кверху поднял гребешок.                           </a:t>
            </a:r>
            <a:r>
              <a:rPr lang="ru-RU" i="1" dirty="0" smtClean="0"/>
              <a:t>Разжать ладони.</a:t>
            </a:r>
            <a:endParaRPr lang="ru-RU" dirty="0" smtClean="0"/>
          </a:p>
          <a:p>
            <a:r>
              <a:rPr lang="ru-RU" dirty="0" smtClean="0"/>
              <a:t>Крылышками машет.                                  </a:t>
            </a:r>
            <a:r>
              <a:rPr lang="ru-RU" i="1" dirty="0" smtClean="0"/>
              <a:t>Кистями помахать в воздухе.</a:t>
            </a:r>
            <a:endParaRPr lang="ru-RU" dirty="0" smtClean="0"/>
          </a:p>
          <a:p>
            <a:r>
              <a:rPr lang="ru-RU" dirty="0" smtClean="0"/>
              <a:t>На лужайке пляшет.</a:t>
            </a:r>
          </a:p>
          <a:p>
            <a:r>
              <a:rPr lang="ru-RU" dirty="0" smtClean="0"/>
              <a:t>Крошки хлебные клюёт.                             </a:t>
            </a:r>
            <a:r>
              <a:rPr lang="ru-RU" i="1" dirty="0" smtClean="0"/>
              <a:t>Указательными пальцами постучать по столу.</a:t>
            </a:r>
            <a:endParaRPr lang="ru-RU" dirty="0" smtClean="0"/>
          </a:p>
          <a:p>
            <a:r>
              <a:rPr lang="ru-RU" dirty="0" smtClean="0"/>
              <a:t>Пёстрых курочек зовёт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Назови семью. Как кричат</a:t>
            </a:r>
            <a:endParaRPr lang="ru-RU" sz="2400" b="1" dirty="0"/>
          </a:p>
        </p:txBody>
      </p:sp>
      <p:pic>
        <p:nvPicPr>
          <p:cNvPr id="4098" name="Picture 2" descr="C:\Users\Евгения\Downloads\Утка-картинки-для-детей-на-прозрачном-фоне-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332656"/>
            <a:ext cx="7738743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Назови семью. Как кричат</a:t>
            </a:r>
            <a:endParaRPr lang="ru-RU" sz="2400" b="1" dirty="0"/>
          </a:p>
        </p:txBody>
      </p:sp>
      <p:pic>
        <p:nvPicPr>
          <p:cNvPr id="5122" name="Picture 2" descr="C:\Users\Евгения\Downloads\-ibzfX_5rxY.jpg"/>
          <p:cNvPicPr>
            <a:picLocks noChangeAspect="1" noChangeArrowheads="1"/>
          </p:cNvPicPr>
          <p:nvPr/>
        </p:nvPicPr>
        <p:blipFill>
          <a:blip r:embed="rId3" cstate="print"/>
          <a:srcRect l="3121" t="16681" r="1186" b="21212"/>
          <a:stretch>
            <a:fillRect/>
          </a:stretch>
        </p:blipFill>
        <p:spPr bwMode="auto">
          <a:xfrm>
            <a:off x="268140" y="908720"/>
            <a:ext cx="8696348" cy="5760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Назови семью. Как кричат</a:t>
            </a:r>
            <a:endParaRPr lang="ru-RU" sz="2400" b="1" dirty="0"/>
          </a:p>
        </p:txBody>
      </p:sp>
      <p:pic>
        <p:nvPicPr>
          <p:cNvPr id="2051" name="Picture 3" descr="C:\Users\Евгения\Downloads\this-premium-broad-breasted-turkey-has-excellent-conformation-high-meat-quality-natural-fat-turkey-bird-png-480_28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8400934" cy="5040560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4365104"/>
            <a:ext cx="1944216" cy="195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pic>
        <p:nvPicPr>
          <p:cNvPr id="29698" name="Picture 2" descr="C:\Users\Евгения\Downloads\kak_narisovat_kuricu_s_cyplaytami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476672"/>
            <a:ext cx="3312368" cy="3133500"/>
          </a:xfrm>
          <a:prstGeom prst="rect">
            <a:avLst/>
          </a:prstGeom>
          <a:noFill/>
        </p:spPr>
      </p:pic>
      <p:pic>
        <p:nvPicPr>
          <p:cNvPr id="29699" name="Picture 3" descr="C:\Users\Евгения\Downloads\full_573360-4698675610.jpg"/>
          <p:cNvPicPr>
            <a:picLocks noChangeAspect="1" noChangeArrowheads="1"/>
          </p:cNvPicPr>
          <p:nvPr/>
        </p:nvPicPr>
        <p:blipFill>
          <a:blip r:embed="rId4" cstate="print"/>
          <a:srcRect t="7258" r="1504"/>
          <a:stretch>
            <a:fillRect/>
          </a:stretch>
        </p:blipFill>
        <p:spPr bwMode="auto">
          <a:xfrm>
            <a:off x="-1" y="-1"/>
            <a:ext cx="4860033" cy="3432073"/>
          </a:xfrm>
          <a:prstGeom prst="rect">
            <a:avLst/>
          </a:prstGeom>
          <a:noFill/>
        </p:spPr>
      </p:pic>
      <p:pic>
        <p:nvPicPr>
          <p:cNvPr id="29700" name="Picture 4" descr="C:\Users\Евгения\Downloads\6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81046" y="3429000"/>
            <a:ext cx="5062954" cy="3429000"/>
          </a:xfrm>
          <a:prstGeom prst="rect">
            <a:avLst/>
          </a:prstGeom>
          <a:noFill/>
        </p:spPr>
      </p:pic>
      <p:pic>
        <p:nvPicPr>
          <p:cNvPr id="29701" name="Picture 5" descr="C:\Users\Евгения\Downloads\utochka-i-utyata.png"/>
          <p:cNvPicPr>
            <a:picLocks noChangeAspect="1" noChangeArrowheads="1"/>
          </p:cNvPicPr>
          <p:nvPr/>
        </p:nvPicPr>
        <p:blipFill>
          <a:blip r:embed="rId6" cstate="print"/>
          <a:srcRect l="18391" t="2196"/>
          <a:stretch>
            <a:fillRect/>
          </a:stretch>
        </p:blipFill>
        <p:spPr bwMode="auto">
          <a:xfrm>
            <a:off x="0" y="3369228"/>
            <a:ext cx="3995936" cy="34887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Какую пользу приносят домашние птицы? </a:t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4" name="Picture 1" descr="C:\Users\Евгения\Downloads\unna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3557261" cy="4824536"/>
          </a:xfrm>
          <a:prstGeom prst="rect">
            <a:avLst/>
          </a:prstGeom>
          <a:noFill/>
        </p:spPr>
      </p:pic>
      <p:pic>
        <p:nvPicPr>
          <p:cNvPr id="28675" name="Picture 3" descr="C:\Users\Евгения\Downloads\unnamed (3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0"/>
            <a:ext cx="3374504" cy="3374504"/>
          </a:xfrm>
          <a:prstGeom prst="rect">
            <a:avLst/>
          </a:prstGeom>
          <a:noFill/>
        </p:spPr>
      </p:pic>
      <p:pic>
        <p:nvPicPr>
          <p:cNvPr id="28676" name="Picture 4" descr="C:\Users\Евгения\Downloads\1532943849_yayca-png-prozrachnyy-fon-4566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140968"/>
            <a:ext cx="2829694" cy="2207161"/>
          </a:xfrm>
          <a:prstGeom prst="rect">
            <a:avLst/>
          </a:prstGeom>
          <a:noFill/>
        </p:spPr>
      </p:pic>
      <p:pic>
        <p:nvPicPr>
          <p:cNvPr id="28677" name="Picture 5" descr="C:\Users\Евгения\Downloads\перья_DoV (2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4149080"/>
            <a:ext cx="3684380" cy="2420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Части тела</a:t>
            </a:r>
            <a:endParaRPr lang="ru-RU" sz="2400" b="1" dirty="0"/>
          </a:p>
        </p:txBody>
      </p:sp>
      <p:pic>
        <p:nvPicPr>
          <p:cNvPr id="11266" name="Picture 2" descr="C:\Users\Евгения\Downloads\image189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620688"/>
            <a:ext cx="8064896" cy="5869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Подбери действия</a:t>
            </a:r>
            <a:endParaRPr lang="ru-RU" sz="2400" b="1" dirty="0"/>
          </a:p>
        </p:txBody>
      </p:sp>
      <p:pic>
        <p:nvPicPr>
          <p:cNvPr id="10241" name="Picture 1" descr="C:\Users\Евгения\Downloads\unna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48680"/>
            <a:ext cx="4459850" cy="6048672"/>
          </a:xfrm>
          <a:prstGeom prst="rect">
            <a:avLst/>
          </a:prstGeom>
          <a:noFill/>
        </p:spPr>
      </p:pic>
      <p:pic>
        <p:nvPicPr>
          <p:cNvPr id="10242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5724128" y="404664"/>
            <a:ext cx="1206065" cy="1224136"/>
          </a:xfrm>
          <a:prstGeom prst="rect">
            <a:avLst/>
          </a:prstGeom>
          <a:noFill/>
        </p:spPr>
      </p:pic>
      <p:pic>
        <p:nvPicPr>
          <p:cNvPr id="6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7164288" y="1340768"/>
            <a:ext cx="1206065" cy="1224136"/>
          </a:xfrm>
          <a:prstGeom prst="rect">
            <a:avLst/>
          </a:prstGeom>
          <a:noFill/>
        </p:spPr>
      </p:pic>
      <p:pic>
        <p:nvPicPr>
          <p:cNvPr id="7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5436096" y="2060848"/>
            <a:ext cx="1206065" cy="1224136"/>
          </a:xfrm>
          <a:prstGeom prst="rect">
            <a:avLst/>
          </a:prstGeom>
          <a:noFill/>
        </p:spPr>
      </p:pic>
      <p:pic>
        <p:nvPicPr>
          <p:cNvPr id="8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7380312" y="2996952"/>
            <a:ext cx="1206065" cy="1224136"/>
          </a:xfrm>
          <a:prstGeom prst="rect">
            <a:avLst/>
          </a:prstGeom>
          <a:noFill/>
        </p:spPr>
      </p:pic>
      <p:pic>
        <p:nvPicPr>
          <p:cNvPr id="9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5508104" y="3861048"/>
            <a:ext cx="1206065" cy="1224136"/>
          </a:xfrm>
          <a:prstGeom prst="rect">
            <a:avLst/>
          </a:prstGeom>
          <a:noFill/>
        </p:spPr>
      </p:pic>
      <p:pic>
        <p:nvPicPr>
          <p:cNvPr id="10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7092280" y="5013176"/>
            <a:ext cx="1206065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138</Words>
  <Application>Microsoft Office PowerPoint</Application>
  <PresentationFormat>Экран (4:3)</PresentationFormat>
  <Paragraphs>48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О ком мы будем сегодня говорить?</vt:lpstr>
      <vt:lpstr>Назови семью. Как кричат</vt:lpstr>
      <vt:lpstr>Назови семью. Как кричат</vt:lpstr>
      <vt:lpstr>Назови семью. Как кричат</vt:lpstr>
      <vt:lpstr>Назови семью. Как кричат</vt:lpstr>
      <vt:lpstr>Слайд 6</vt:lpstr>
      <vt:lpstr> Какую пользу приносят домашние птицы?  </vt:lpstr>
      <vt:lpstr>Части тела</vt:lpstr>
      <vt:lpstr>Подбери действия</vt:lpstr>
      <vt:lpstr>Один - много</vt:lpstr>
      <vt:lpstr>Слайд 11</vt:lpstr>
      <vt:lpstr>Назови ласково</vt:lpstr>
      <vt:lpstr>Слайд 13</vt:lpstr>
      <vt:lpstr>Слайд 14</vt:lpstr>
      <vt:lpstr>Скажи наоборот</vt:lpstr>
      <vt:lpstr>Слайд 16</vt:lpstr>
      <vt:lpstr>Кто спрятался?</vt:lpstr>
      <vt:lpstr>Отгадай загадку</vt:lpstr>
      <vt:lpstr>О ком мы сегодня говорили?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ком мы будем сегодня говорить?</dc:title>
  <dc:creator>Евгения</dc:creator>
  <cp:lastModifiedBy>Евгения</cp:lastModifiedBy>
  <cp:revision>28</cp:revision>
  <dcterms:created xsi:type="dcterms:W3CDTF">2020-07-10T02:25:47Z</dcterms:created>
  <dcterms:modified xsi:type="dcterms:W3CDTF">2020-07-10T09:40:47Z</dcterms:modified>
</cp:coreProperties>
</file>