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58" r:id="rId6"/>
    <p:sldId id="263" r:id="rId7"/>
    <p:sldId id="259" r:id="rId8"/>
    <p:sldId id="269" r:id="rId9"/>
    <p:sldId id="270" r:id="rId10"/>
    <p:sldId id="268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8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36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 ком мы сегодня будем продолжать говорить?</a:t>
            </a:r>
            <a:endParaRPr lang="ru-RU" sz="2400" b="1" dirty="0"/>
          </a:p>
        </p:txBody>
      </p:sp>
      <p:pic>
        <p:nvPicPr>
          <p:cNvPr id="1027" name="Picture 3" descr="C:\Users\Евгения\Downloads\maxresdefault.jpg"/>
          <p:cNvPicPr>
            <a:picLocks noChangeAspect="1" noChangeArrowheads="1"/>
          </p:cNvPicPr>
          <p:nvPr/>
        </p:nvPicPr>
        <p:blipFill>
          <a:blip r:embed="rId3" cstate="print"/>
          <a:srcRect l="2751"/>
          <a:stretch>
            <a:fillRect/>
          </a:stretch>
        </p:blipFill>
        <p:spPr bwMode="auto">
          <a:xfrm>
            <a:off x="0" y="682503"/>
            <a:ext cx="9144000" cy="5606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Чьи следы?</a:t>
            </a:r>
            <a:endParaRPr lang="ru-RU" sz="2400" b="1" dirty="0"/>
          </a:p>
        </p:txBody>
      </p:sp>
      <p:pic>
        <p:nvPicPr>
          <p:cNvPr id="2050" name="Picture 2" descr="C:\Users\Евгения\Downloads\дикие животные\455e764d1c1b152f2d050eea75ad258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50" t="9670" r="46141" b="70112"/>
          <a:stretch>
            <a:fillRect/>
          </a:stretch>
        </p:blipFill>
        <p:spPr bwMode="auto">
          <a:xfrm>
            <a:off x="0" y="692696"/>
            <a:ext cx="3168352" cy="1656184"/>
          </a:xfrm>
          <a:prstGeom prst="rect">
            <a:avLst/>
          </a:prstGeom>
          <a:noFill/>
        </p:spPr>
      </p:pic>
      <p:pic>
        <p:nvPicPr>
          <p:cNvPr id="4" name="Picture 2" descr="C:\Users\Евгения\Downloads\дикие животные\455e764d1c1b152f2d050eea75ad258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967" t="46815" r="45544" b="32366"/>
          <a:stretch>
            <a:fillRect/>
          </a:stretch>
        </p:blipFill>
        <p:spPr bwMode="auto">
          <a:xfrm>
            <a:off x="0" y="2708920"/>
            <a:ext cx="2442010" cy="2160240"/>
          </a:xfrm>
          <a:prstGeom prst="rect">
            <a:avLst/>
          </a:prstGeom>
          <a:noFill/>
        </p:spPr>
      </p:pic>
      <p:pic>
        <p:nvPicPr>
          <p:cNvPr id="5" name="Picture 2" descr="C:\Users\Евгения\Downloads\дикие животные\455e764d1c1b152f2d050eea75ad258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749" t="78349" r="13232" b="3866"/>
          <a:stretch>
            <a:fillRect/>
          </a:stretch>
        </p:blipFill>
        <p:spPr bwMode="auto">
          <a:xfrm rot="16200000">
            <a:off x="7485051" y="293379"/>
            <a:ext cx="864096" cy="1806746"/>
          </a:xfrm>
          <a:prstGeom prst="rect">
            <a:avLst/>
          </a:prstGeom>
          <a:noFill/>
        </p:spPr>
      </p:pic>
      <p:pic>
        <p:nvPicPr>
          <p:cNvPr id="7" name="Picture 2" descr="C:\Users\Евгения\Downloads\дикие животные\455e764d1c1b152f2d050eea75ad258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70" t="879" r="10552" b="62201"/>
          <a:stretch>
            <a:fillRect/>
          </a:stretch>
        </p:blipFill>
        <p:spPr bwMode="auto">
          <a:xfrm rot="16200000">
            <a:off x="3446875" y="305653"/>
            <a:ext cx="1674186" cy="3024336"/>
          </a:xfrm>
          <a:prstGeom prst="rect">
            <a:avLst/>
          </a:prstGeom>
          <a:noFill/>
        </p:spPr>
      </p:pic>
      <p:pic>
        <p:nvPicPr>
          <p:cNvPr id="8" name="Picture 2" descr="C:\Users\Евгения\Downloads\дикие животные\455e764d1c1b152f2d050eea75ad258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76" t="86081" r="47291" b="2320"/>
          <a:stretch>
            <a:fillRect/>
          </a:stretch>
        </p:blipFill>
        <p:spPr bwMode="auto">
          <a:xfrm flipH="1">
            <a:off x="5652119" y="332656"/>
            <a:ext cx="1550572" cy="1224136"/>
          </a:xfrm>
          <a:prstGeom prst="rect">
            <a:avLst/>
          </a:prstGeom>
          <a:noFill/>
        </p:spPr>
      </p:pic>
      <p:pic>
        <p:nvPicPr>
          <p:cNvPr id="9" name="Picture 2" descr="C:\Users\Евгения\Downloads\дикие животные\455e764d1c1b152f2d050eea75ad258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874" t="48625" r="12709" b="32366"/>
          <a:stretch>
            <a:fillRect/>
          </a:stretch>
        </p:blipFill>
        <p:spPr bwMode="auto">
          <a:xfrm rot="5400000">
            <a:off x="2663788" y="3537012"/>
            <a:ext cx="1008112" cy="1512168"/>
          </a:xfrm>
          <a:prstGeom prst="rect">
            <a:avLst/>
          </a:prstGeom>
          <a:noFill/>
        </p:spPr>
      </p:pic>
      <p:pic>
        <p:nvPicPr>
          <p:cNvPr id="2053" name="Picture 5" descr="C:\Users\Евгения\Downloads\2941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24" t="1512" r="45569" b="75808"/>
          <a:stretch>
            <a:fillRect/>
          </a:stretch>
        </p:blipFill>
        <p:spPr bwMode="auto">
          <a:xfrm>
            <a:off x="3707904" y="2348880"/>
            <a:ext cx="5059762" cy="2232248"/>
          </a:xfrm>
          <a:prstGeom prst="rect">
            <a:avLst/>
          </a:prstGeom>
          <a:noFill/>
        </p:spPr>
      </p:pic>
      <p:pic>
        <p:nvPicPr>
          <p:cNvPr id="17" name="Picture 5" descr="C:\Users\Евгения\Downloads\2941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36" t="58967" r="39521" b="4745"/>
          <a:stretch>
            <a:fillRect/>
          </a:stretch>
        </p:blipFill>
        <p:spPr bwMode="auto">
          <a:xfrm>
            <a:off x="4211960" y="4162565"/>
            <a:ext cx="4155462" cy="2695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Составь рассказ по серии картинок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Евгения\Desktop\ушакова\спасли ежа.jpeg"/>
          <p:cNvPicPr>
            <a:picLocks noChangeAspect="1" noChangeArrowheads="1"/>
          </p:cNvPicPr>
          <p:nvPr/>
        </p:nvPicPr>
        <p:blipFill>
          <a:blip r:embed="rId3" cstate="print"/>
          <a:srcRect l="1446" t="1050" r="53721" b="53801"/>
          <a:stretch>
            <a:fillRect/>
          </a:stretch>
        </p:blipFill>
        <p:spPr bwMode="auto">
          <a:xfrm>
            <a:off x="251520" y="1772816"/>
            <a:ext cx="1816946" cy="2520280"/>
          </a:xfrm>
          <a:prstGeom prst="rect">
            <a:avLst/>
          </a:prstGeom>
          <a:noFill/>
        </p:spPr>
      </p:pic>
      <p:pic>
        <p:nvPicPr>
          <p:cNvPr id="8" name="Picture 2" descr="C:\Users\Евгения\Desktop\ушакова\спасли ежа.jpeg"/>
          <p:cNvPicPr>
            <a:picLocks noChangeAspect="1" noChangeArrowheads="1"/>
          </p:cNvPicPr>
          <p:nvPr/>
        </p:nvPicPr>
        <p:blipFill>
          <a:blip r:embed="rId4" cstate="print"/>
          <a:srcRect l="47725" t="1050" r="7443" b="53801"/>
          <a:stretch>
            <a:fillRect/>
          </a:stretch>
        </p:blipFill>
        <p:spPr bwMode="auto">
          <a:xfrm>
            <a:off x="2483768" y="1772816"/>
            <a:ext cx="1800200" cy="2497051"/>
          </a:xfrm>
          <a:prstGeom prst="rect">
            <a:avLst/>
          </a:prstGeom>
          <a:noFill/>
        </p:spPr>
      </p:pic>
      <p:pic>
        <p:nvPicPr>
          <p:cNvPr id="9" name="Picture 4" descr="C:\Users\Евгения\Desktop\ушакова\спасли ежа.jpeg"/>
          <p:cNvPicPr>
            <a:picLocks noChangeAspect="1" noChangeArrowheads="1"/>
          </p:cNvPicPr>
          <p:nvPr/>
        </p:nvPicPr>
        <p:blipFill>
          <a:blip r:embed="rId5" cstate="print"/>
          <a:srcRect l="829" t="47900" r="54338" b="6951"/>
          <a:stretch>
            <a:fillRect/>
          </a:stretch>
        </p:blipFill>
        <p:spPr bwMode="auto">
          <a:xfrm>
            <a:off x="4644008" y="1772816"/>
            <a:ext cx="1811922" cy="2513310"/>
          </a:xfrm>
          <a:prstGeom prst="rect">
            <a:avLst/>
          </a:prstGeom>
          <a:noFill/>
        </p:spPr>
      </p:pic>
      <p:pic>
        <p:nvPicPr>
          <p:cNvPr id="10" name="Picture 5" descr="C:\Users\Евгения\Desktop\ушакова\спасли ежа.jpeg"/>
          <p:cNvPicPr>
            <a:picLocks noChangeAspect="1" noChangeArrowheads="1"/>
          </p:cNvPicPr>
          <p:nvPr/>
        </p:nvPicPr>
        <p:blipFill>
          <a:blip r:embed="rId6" cstate="print"/>
          <a:srcRect l="47108" t="47900" r="8060" b="8001"/>
          <a:stretch>
            <a:fillRect/>
          </a:stretch>
        </p:blipFill>
        <p:spPr bwMode="auto">
          <a:xfrm>
            <a:off x="6909193" y="1772816"/>
            <a:ext cx="1860206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36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Скажи ласково</a:t>
            </a:r>
            <a:endParaRPr lang="ru-RU" sz="2400" b="1" dirty="0"/>
          </a:p>
        </p:txBody>
      </p:sp>
      <p:pic>
        <p:nvPicPr>
          <p:cNvPr id="4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64"/>
            <a:ext cx="3131840" cy="2801258"/>
          </a:xfrm>
          <a:prstGeom prst="rect">
            <a:avLst/>
          </a:prstGeom>
          <a:noFill/>
        </p:spPr>
      </p:pic>
      <p:pic>
        <p:nvPicPr>
          <p:cNvPr id="5" name="Picture 5" descr="C:\Users\Евгения\Downloads\unnamed (3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126872"/>
            <a:ext cx="2808312" cy="2731128"/>
          </a:xfrm>
          <a:prstGeom prst="rect">
            <a:avLst/>
          </a:prstGeom>
          <a:noFill/>
        </p:spPr>
      </p:pic>
      <p:pic>
        <p:nvPicPr>
          <p:cNvPr id="6" name="Picture 6" descr="C:\Users\Евгения\Downloads\дикие животные\575fe3b826f751554e9187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789040"/>
            <a:ext cx="3456384" cy="3456384"/>
          </a:xfrm>
          <a:prstGeom prst="rect">
            <a:avLst/>
          </a:prstGeom>
          <a:noFill/>
        </p:spPr>
      </p:pic>
      <p:pic>
        <p:nvPicPr>
          <p:cNvPr id="7" name="Picture 7" descr="C:\Users\Евгения\Downloads\дикие животные\vzroslaya-lis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55" t="26375" r="3696" b="5000"/>
          <a:stretch>
            <a:fillRect/>
          </a:stretch>
        </p:blipFill>
        <p:spPr bwMode="auto">
          <a:xfrm>
            <a:off x="2699792" y="548680"/>
            <a:ext cx="2376264" cy="3451272"/>
          </a:xfrm>
          <a:prstGeom prst="rect">
            <a:avLst/>
          </a:prstGeom>
          <a:noFill/>
        </p:spPr>
      </p:pic>
      <p:pic>
        <p:nvPicPr>
          <p:cNvPr id="9" name="Picture 9" descr="C:\Users\Евгения\Downloads\дикие животные\21212318_19955763_photo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831632" y="0"/>
            <a:ext cx="3312368" cy="3312368"/>
          </a:xfrm>
          <a:prstGeom prst="rect">
            <a:avLst/>
          </a:prstGeom>
          <a:noFill/>
        </p:spPr>
      </p:pic>
      <p:pic>
        <p:nvPicPr>
          <p:cNvPr id="10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83966"/>
            <a:ext cx="1728192" cy="1545772"/>
          </a:xfrm>
          <a:prstGeom prst="rect">
            <a:avLst/>
          </a:prstGeom>
          <a:noFill/>
        </p:spPr>
      </p:pic>
      <p:pic>
        <p:nvPicPr>
          <p:cNvPr id="11" name="Picture 7" descr="C:\Users\Евгения\Downloads\дикие животные\vzroslaya-lis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55" t="26375" r="3696" b="5000"/>
          <a:stretch>
            <a:fillRect/>
          </a:stretch>
        </p:blipFill>
        <p:spPr bwMode="auto">
          <a:xfrm>
            <a:off x="5004048" y="2276872"/>
            <a:ext cx="1143744" cy="1661167"/>
          </a:xfrm>
          <a:prstGeom prst="rect">
            <a:avLst/>
          </a:prstGeom>
          <a:noFill/>
        </p:spPr>
      </p:pic>
      <p:pic>
        <p:nvPicPr>
          <p:cNvPr id="13" name="Picture 5" descr="C:\Users\Евгения\Downloads\unnamed (3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915816" y="4725144"/>
            <a:ext cx="1539280" cy="1496974"/>
          </a:xfrm>
          <a:prstGeom prst="rect">
            <a:avLst/>
          </a:prstGeom>
          <a:noFill/>
        </p:spPr>
      </p:pic>
      <p:pic>
        <p:nvPicPr>
          <p:cNvPr id="14" name="Picture 6" descr="C:\Users\Евгения\Downloads\дикие животные\575fe3b826f751554e9187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5129808"/>
            <a:ext cx="1728192" cy="1728192"/>
          </a:xfrm>
          <a:prstGeom prst="rect">
            <a:avLst/>
          </a:prstGeom>
          <a:noFill/>
        </p:spPr>
      </p:pic>
      <p:pic>
        <p:nvPicPr>
          <p:cNvPr id="15" name="Picture 9" descr="C:\Users\Евгения\Downloads\дикие животные\21212318_19955763_photo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235280" y="2996952"/>
            <a:ext cx="1908720" cy="190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36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Какой? Какая?</a:t>
            </a:r>
            <a:endParaRPr lang="ru-RU" sz="2400" b="1" dirty="0"/>
          </a:p>
        </p:txBody>
      </p:sp>
      <p:pic>
        <p:nvPicPr>
          <p:cNvPr id="3074" name="Picture 2" descr="C:\Users\Евгения\Downloads\дикие животные\unnamed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0"/>
            <a:ext cx="3270449" cy="3284984"/>
          </a:xfrm>
          <a:prstGeom prst="rect">
            <a:avLst/>
          </a:prstGeom>
          <a:noFill/>
        </p:spPr>
      </p:pic>
      <p:pic>
        <p:nvPicPr>
          <p:cNvPr id="3075" name="Picture 3" descr="C:\Users\Евгения\Downloads\дикие животные\moose_PNG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5742" y="3298755"/>
            <a:ext cx="4358258" cy="3559245"/>
          </a:xfrm>
          <a:prstGeom prst="rect">
            <a:avLst/>
          </a:prstGeom>
          <a:noFill/>
        </p:spPr>
      </p:pic>
      <p:pic>
        <p:nvPicPr>
          <p:cNvPr id="3076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476672"/>
            <a:ext cx="936104" cy="1230977"/>
          </a:xfrm>
          <a:prstGeom prst="rect">
            <a:avLst/>
          </a:prstGeom>
          <a:noFill/>
        </p:spPr>
      </p:pic>
      <p:pic>
        <p:nvPicPr>
          <p:cNvPr id="7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76672"/>
            <a:ext cx="936104" cy="1230977"/>
          </a:xfrm>
          <a:prstGeom prst="rect">
            <a:avLst/>
          </a:prstGeom>
          <a:noFill/>
        </p:spPr>
      </p:pic>
      <p:pic>
        <p:nvPicPr>
          <p:cNvPr id="8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556792"/>
            <a:ext cx="936104" cy="1230977"/>
          </a:xfrm>
          <a:prstGeom prst="rect">
            <a:avLst/>
          </a:prstGeom>
          <a:noFill/>
        </p:spPr>
      </p:pic>
      <p:pic>
        <p:nvPicPr>
          <p:cNvPr id="9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628800"/>
            <a:ext cx="936104" cy="1230977"/>
          </a:xfrm>
          <a:prstGeom prst="rect">
            <a:avLst/>
          </a:prstGeom>
          <a:noFill/>
        </p:spPr>
      </p:pic>
      <p:pic>
        <p:nvPicPr>
          <p:cNvPr id="10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76672"/>
            <a:ext cx="936104" cy="1230977"/>
          </a:xfrm>
          <a:prstGeom prst="rect">
            <a:avLst/>
          </a:prstGeom>
          <a:noFill/>
        </p:spPr>
      </p:pic>
      <p:pic>
        <p:nvPicPr>
          <p:cNvPr id="11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301208"/>
            <a:ext cx="936104" cy="1230977"/>
          </a:xfrm>
          <a:prstGeom prst="rect">
            <a:avLst/>
          </a:prstGeom>
          <a:noFill/>
        </p:spPr>
      </p:pic>
      <p:pic>
        <p:nvPicPr>
          <p:cNvPr id="12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5157192"/>
            <a:ext cx="936104" cy="1230977"/>
          </a:xfrm>
          <a:prstGeom prst="rect">
            <a:avLst/>
          </a:prstGeom>
          <a:noFill/>
        </p:spPr>
      </p:pic>
      <p:pic>
        <p:nvPicPr>
          <p:cNvPr id="13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429000"/>
            <a:ext cx="936104" cy="1230977"/>
          </a:xfrm>
          <a:prstGeom prst="rect">
            <a:avLst/>
          </a:prstGeom>
          <a:noFill/>
        </p:spPr>
      </p:pic>
      <p:pic>
        <p:nvPicPr>
          <p:cNvPr id="14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4365104"/>
            <a:ext cx="936104" cy="1230977"/>
          </a:xfrm>
          <a:prstGeom prst="rect">
            <a:avLst/>
          </a:prstGeom>
          <a:noFill/>
        </p:spPr>
      </p:pic>
      <p:pic>
        <p:nvPicPr>
          <p:cNvPr id="15" name="Picture 4" descr="C:\Users\Евгения\Downloads\7a1040219ad08744c9d8e2354128af18_w2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573016"/>
            <a:ext cx="936104" cy="1230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Кого нет?</a:t>
            </a:r>
            <a:endParaRPr lang="ru-RU" sz="2400" b="1" dirty="0"/>
          </a:p>
        </p:txBody>
      </p:sp>
      <p:pic>
        <p:nvPicPr>
          <p:cNvPr id="4" name="Picture 4" descr="C:\Users\Евгения\Downloads\дикие животные\ae86fae734b8ca9ce2691801f67416f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2" y="188640"/>
            <a:ext cx="2771800" cy="2325001"/>
          </a:xfrm>
          <a:prstGeom prst="rect">
            <a:avLst/>
          </a:prstGeom>
          <a:noFill/>
        </p:spPr>
      </p:pic>
      <p:pic>
        <p:nvPicPr>
          <p:cNvPr id="5" name="Picture 3" descr="C:\Users\Евгения\Downloads\depositphotos_150727000-stock-photo-watercolor-single-hare-anima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6" y="2464291"/>
            <a:ext cx="3456384" cy="4393709"/>
          </a:xfrm>
          <a:prstGeom prst="rect">
            <a:avLst/>
          </a:prstGeom>
          <a:noFill/>
        </p:spPr>
      </p:pic>
      <p:pic>
        <p:nvPicPr>
          <p:cNvPr id="6" name="Picture 3" descr="C:\Users\Евгения\Downloads\дикие животные\unnamed (2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3429000"/>
            <a:ext cx="3024336" cy="3037778"/>
          </a:xfrm>
          <a:prstGeom prst="rect">
            <a:avLst/>
          </a:prstGeom>
          <a:noFill/>
        </p:spPr>
      </p:pic>
      <p:pic>
        <p:nvPicPr>
          <p:cNvPr id="7" name="Picture 9" descr="C:\Users\Евгения\Downloads\127868111_3f8137dca3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260648"/>
            <a:ext cx="2736304" cy="3389636"/>
          </a:xfrm>
          <a:prstGeom prst="rect">
            <a:avLst/>
          </a:prstGeom>
          <a:noFill/>
        </p:spPr>
      </p:pic>
      <p:pic>
        <p:nvPicPr>
          <p:cNvPr id="8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32656"/>
            <a:ext cx="3020310" cy="2701501"/>
          </a:xfrm>
          <a:prstGeom prst="rect">
            <a:avLst/>
          </a:prstGeom>
          <a:noFill/>
        </p:spPr>
      </p:pic>
      <p:pic>
        <p:nvPicPr>
          <p:cNvPr id="9" name="Picture 3" descr="C:\Users\Евгения\Downloads\дикие животные\moose_PNG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3429000"/>
            <a:ext cx="3458666" cy="282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736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Кто лишний?</a:t>
            </a:r>
            <a:endParaRPr lang="ru-RU" sz="2400" b="1" dirty="0"/>
          </a:p>
        </p:txBody>
      </p:sp>
      <p:pic>
        <p:nvPicPr>
          <p:cNvPr id="6" name="Picture 4" descr="C:\Users\Евгения\Downloads\дикие животные\ae86fae734b8ca9ce2691801f67416f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979712" y="4797152"/>
            <a:ext cx="2160240" cy="1812021"/>
          </a:xfrm>
          <a:prstGeom prst="rect">
            <a:avLst/>
          </a:prstGeom>
          <a:noFill/>
        </p:spPr>
      </p:pic>
      <p:pic>
        <p:nvPicPr>
          <p:cNvPr id="7" name="Picture 2" descr="C:\Users\Евгения\Downloads\moose_PNG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077072"/>
            <a:ext cx="2808312" cy="2293455"/>
          </a:xfrm>
          <a:prstGeom prst="rect">
            <a:avLst/>
          </a:prstGeom>
          <a:noFill/>
        </p:spPr>
      </p:pic>
      <p:pic>
        <p:nvPicPr>
          <p:cNvPr id="8" name="Picture 3" descr="C:\Users\Евгения\Downloads\depositphotos_150727000-stock-photo-watercolor-single-hare-anima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5" y="4118512"/>
            <a:ext cx="2376263" cy="3020674"/>
          </a:xfrm>
          <a:prstGeom prst="rect">
            <a:avLst/>
          </a:prstGeom>
          <a:noFill/>
        </p:spPr>
      </p:pic>
      <p:pic>
        <p:nvPicPr>
          <p:cNvPr id="9" name="Picture 3" descr="C:\Users\Евгения\Downloads\дикие животные\unnamed (2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581128"/>
            <a:ext cx="2051730" cy="2060848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дикие животные\unnamed (2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80728"/>
            <a:ext cx="1800200" cy="1808201"/>
          </a:xfrm>
          <a:prstGeom prst="rect">
            <a:avLst/>
          </a:prstGeom>
          <a:noFill/>
        </p:spPr>
      </p:pic>
      <p:pic>
        <p:nvPicPr>
          <p:cNvPr id="11" name="Picture 9" descr="C:\Users\Евгения\Downloads\127868111_3f8137dca3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332656"/>
            <a:ext cx="2448272" cy="3032832"/>
          </a:xfrm>
          <a:prstGeom prst="rect">
            <a:avLst/>
          </a:prstGeom>
          <a:noFill/>
        </p:spPr>
      </p:pic>
      <p:pic>
        <p:nvPicPr>
          <p:cNvPr id="12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908720"/>
            <a:ext cx="2376264" cy="2125437"/>
          </a:xfrm>
          <a:prstGeom prst="rect">
            <a:avLst/>
          </a:prstGeom>
          <a:noFill/>
        </p:spPr>
      </p:pic>
      <p:pic>
        <p:nvPicPr>
          <p:cNvPr id="13" name="Picture 8" descr="C:\Users\Евгения\Downloads\dog_PNG172-170x17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04664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36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Кто спрятался?</a:t>
            </a:r>
            <a:endParaRPr lang="ru-RU" sz="2400" b="1" dirty="0"/>
          </a:p>
        </p:txBody>
      </p:sp>
      <p:pic>
        <p:nvPicPr>
          <p:cNvPr id="4098" name="Picture 2" descr="C:\Users\Евгения\Downloads\img1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395536" y="1052736"/>
            <a:ext cx="8392449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268760"/>
            <a:ext cx="34563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Сидит белка на тележке,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Продаёт она орешки.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Лисичке – сестричке,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Воробью, синичке,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Мишке толстопятому,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Заиньке усатому.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Кому в платок,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Кому в </a:t>
            </a:r>
            <a:r>
              <a:rPr lang="ru-RU" sz="2000" dirty="0" err="1" smtClean="0"/>
              <a:t>зобок</a:t>
            </a:r>
            <a:r>
              <a:rPr lang="ru-RU" sz="2000" dirty="0" smtClean="0"/>
              <a:t>, кому в лапочку.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64704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«Сидит белка на тележке»</a:t>
            </a:r>
            <a:endParaRPr lang="ru-RU" sz="2000" dirty="0"/>
          </a:p>
        </p:txBody>
      </p:sp>
      <p:pic>
        <p:nvPicPr>
          <p:cNvPr id="1027" name="Picture 3" descr="C:\Users\Евгения\Downloads\Белка-на-прозрачном-фоне-для-детей-00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12274" y="404664"/>
            <a:ext cx="559017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Кто с кем рядом?</a:t>
            </a:r>
            <a:endParaRPr lang="ru-RU" sz="2400" b="1" dirty="0"/>
          </a:p>
        </p:txBody>
      </p:sp>
      <p:pic>
        <p:nvPicPr>
          <p:cNvPr id="3074" name="Picture 2" descr="C:\Users\Евгения\Downloads\117373386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24" t="6250" r="16398" b="8333"/>
          <a:stretch>
            <a:fillRect/>
          </a:stretch>
        </p:blipFill>
        <p:spPr bwMode="auto">
          <a:xfrm>
            <a:off x="1" y="1196752"/>
            <a:ext cx="1907704" cy="2592288"/>
          </a:xfrm>
          <a:prstGeom prst="rect">
            <a:avLst/>
          </a:prstGeom>
          <a:noFill/>
        </p:spPr>
      </p:pic>
      <p:pic>
        <p:nvPicPr>
          <p:cNvPr id="3075" name="Picture 3" descr="C:\Users\Евгения\Downloads\5.jpg"/>
          <p:cNvPicPr>
            <a:picLocks noChangeAspect="1" noChangeArrowheads="1"/>
          </p:cNvPicPr>
          <p:nvPr/>
        </p:nvPicPr>
        <p:blipFill>
          <a:blip r:embed="rId4" cstate="print"/>
          <a:srcRect l="5671" r="33668"/>
          <a:stretch>
            <a:fillRect/>
          </a:stretch>
        </p:blipFill>
        <p:spPr bwMode="auto">
          <a:xfrm>
            <a:off x="2051720" y="1196752"/>
            <a:ext cx="1440160" cy="2637692"/>
          </a:xfrm>
          <a:prstGeom prst="rect">
            <a:avLst/>
          </a:prstGeom>
          <a:noFill/>
        </p:spPr>
      </p:pic>
      <p:pic>
        <p:nvPicPr>
          <p:cNvPr id="3076" name="Picture 4" descr="C:\Users\Евгения\Downloads\122246423_6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268760"/>
            <a:ext cx="1944216" cy="2374291"/>
          </a:xfrm>
          <a:prstGeom prst="rect">
            <a:avLst/>
          </a:prstGeom>
          <a:noFill/>
        </p:spPr>
      </p:pic>
      <p:pic>
        <p:nvPicPr>
          <p:cNvPr id="3078" name="Picture 6" descr="C:\Users\Евгения\Downloads\лиса_DoV (9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1124744"/>
            <a:ext cx="1584176" cy="2946568"/>
          </a:xfrm>
          <a:prstGeom prst="rect">
            <a:avLst/>
          </a:prstGeom>
          <a:noFill/>
        </p:spPr>
      </p:pic>
      <p:pic>
        <p:nvPicPr>
          <p:cNvPr id="3081" name="Picture 9" descr="C:\Users\Евгения\Downloads\волк_DoV (1).png"/>
          <p:cNvPicPr>
            <a:picLocks noChangeAspect="1" noChangeArrowheads="1"/>
          </p:cNvPicPr>
          <p:nvPr/>
        </p:nvPicPr>
        <p:blipFill>
          <a:blip r:embed="rId7" cstate="print"/>
          <a:srcRect l="15197" t="1806" r="8375"/>
          <a:stretch>
            <a:fillRect/>
          </a:stretch>
        </p:blipFill>
        <p:spPr bwMode="auto">
          <a:xfrm>
            <a:off x="6804248" y="1189846"/>
            <a:ext cx="2339753" cy="310325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3933056"/>
            <a:ext cx="15841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</a:t>
            </a:r>
            <a:endParaRPr lang="ru-RU" sz="9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1720" y="3861048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2</a:t>
            </a:r>
            <a:endParaRPr lang="ru-RU" sz="9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3933056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3</a:t>
            </a:r>
            <a:endParaRPr lang="ru-RU" sz="9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20072" y="4005064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4</a:t>
            </a:r>
            <a:endParaRPr lang="ru-RU" sz="9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36296" y="4077072"/>
            <a:ext cx="15121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5</a:t>
            </a:r>
            <a:endParaRPr lang="ru-RU" sz="9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Расставь по росту</a:t>
            </a:r>
            <a:endParaRPr lang="ru-RU" sz="2400" b="1" dirty="0"/>
          </a:p>
        </p:txBody>
      </p:sp>
      <p:pic>
        <p:nvPicPr>
          <p:cNvPr id="4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1619672" cy="1448707"/>
          </a:xfrm>
          <a:prstGeom prst="rect">
            <a:avLst/>
          </a:prstGeom>
          <a:noFill/>
        </p:spPr>
      </p:pic>
      <p:pic>
        <p:nvPicPr>
          <p:cNvPr id="5" name="Picture 9" descr="C:\Users\Евгения\Downloads\дикие животные\21212318_19955763_phot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04248" y="836712"/>
            <a:ext cx="1547664" cy="1547664"/>
          </a:xfrm>
          <a:prstGeom prst="rect">
            <a:avLst/>
          </a:prstGeom>
          <a:noFill/>
        </p:spPr>
      </p:pic>
      <p:pic>
        <p:nvPicPr>
          <p:cNvPr id="6" name="Picture 7" descr="C:\Users\Евгения\Downloads\дикие животные\vzroslaya-lis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55" t="26375" r="3696" b="5000"/>
          <a:stretch>
            <a:fillRect/>
          </a:stretch>
        </p:blipFill>
        <p:spPr bwMode="auto">
          <a:xfrm>
            <a:off x="2267744" y="764704"/>
            <a:ext cx="1008112" cy="1464176"/>
          </a:xfrm>
          <a:prstGeom prst="rect">
            <a:avLst/>
          </a:prstGeom>
          <a:noFill/>
        </p:spPr>
      </p:pic>
      <p:pic>
        <p:nvPicPr>
          <p:cNvPr id="7" name="Picture 6" descr="C:\Users\Евгения\Downloads\дикие животные\575fe3b826f751554e91876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620688"/>
            <a:ext cx="1800200" cy="1800200"/>
          </a:xfrm>
          <a:prstGeom prst="rect">
            <a:avLst/>
          </a:prstGeom>
          <a:noFill/>
        </p:spPr>
      </p:pic>
      <p:pic>
        <p:nvPicPr>
          <p:cNvPr id="8" name="Picture 5" descr="C:\Users\Евгения\Downloads\unnamed (3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347864" y="692696"/>
            <a:ext cx="1728192" cy="1680694"/>
          </a:xfrm>
          <a:prstGeom prst="rect">
            <a:avLst/>
          </a:prstGeom>
          <a:noFill/>
        </p:spPr>
      </p:pic>
      <p:pic>
        <p:nvPicPr>
          <p:cNvPr id="9" name="Picture 6" descr="C:\Users\Евгения\Downloads\дикие животные\575fe3b826f751554e91876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81128"/>
            <a:ext cx="1331640" cy="1331640"/>
          </a:xfrm>
          <a:prstGeom prst="rect">
            <a:avLst/>
          </a:prstGeom>
          <a:noFill/>
        </p:spPr>
      </p:pic>
      <p:pic>
        <p:nvPicPr>
          <p:cNvPr id="10" name="Picture 5" descr="C:\Users\Евгения\Downloads\unnamed (3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043608" y="3212976"/>
            <a:ext cx="1728192" cy="1680694"/>
          </a:xfrm>
          <a:prstGeom prst="rect">
            <a:avLst/>
          </a:prstGeom>
          <a:noFill/>
        </p:spPr>
      </p:pic>
      <p:pic>
        <p:nvPicPr>
          <p:cNvPr id="11" name="Picture 7" descr="C:\Users\Евгения\Downloads\дикие животные\vzroslaya-lis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55" t="26375" r="3696" b="5000"/>
          <a:stretch>
            <a:fillRect/>
          </a:stretch>
        </p:blipFill>
        <p:spPr bwMode="auto">
          <a:xfrm>
            <a:off x="1979712" y="4509120"/>
            <a:ext cx="1440160" cy="2091680"/>
          </a:xfrm>
          <a:prstGeom prst="rect">
            <a:avLst/>
          </a:prstGeom>
          <a:noFill/>
        </p:spPr>
      </p:pic>
      <p:pic>
        <p:nvPicPr>
          <p:cNvPr id="12" name="Picture 9" descr="C:\Users\Евгения\Downloads\дикие животные\21212318_19955763_phot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771800" y="2636912"/>
            <a:ext cx="2520280" cy="2520280"/>
          </a:xfrm>
          <a:prstGeom prst="rect">
            <a:avLst/>
          </a:prstGeom>
          <a:noFill/>
        </p:spPr>
      </p:pic>
      <p:pic>
        <p:nvPicPr>
          <p:cNvPr id="13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5132" y="2636912"/>
            <a:ext cx="4028868" cy="360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85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 ком мы сегодня будем продолжать говорить?</vt:lpstr>
      <vt:lpstr>Скажи ласково</vt:lpstr>
      <vt:lpstr>Какой? Какая?</vt:lpstr>
      <vt:lpstr>Кого нет?</vt:lpstr>
      <vt:lpstr>Кто лишний?</vt:lpstr>
      <vt:lpstr>Кто спрятался?</vt:lpstr>
      <vt:lpstr>Слайд 7</vt:lpstr>
      <vt:lpstr>Кто с кем рядом?</vt:lpstr>
      <vt:lpstr>Расставь по росту</vt:lpstr>
      <vt:lpstr>Чьи следы?</vt:lpstr>
      <vt:lpstr>Составь рассказ по серии картинок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ком мы сегодня будем продолжать говорить?</dc:title>
  <dc:creator>Евгения</dc:creator>
  <cp:lastModifiedBy>Евгения</cp:lastModifiedBy>
  <cp:revision>27</cp:revision>
  <dcterms:created xsi:type="dcterms:W3CDTF">2020-07-08T01:57:50Z</dcterms:created>
  <dcterms:modified xsi:type="dcterms:W3CDTF">2024-10-20T08:28:27Z</dcterms:modified>
</cp:coreProperties>
</file>